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6858000" cx="12192000"/>
  <p:notesSz cx="6858000" cy="9144000"/>
  <p:embeddedFontLst>
    <p:embeddedFont>
      <p:font typeface="Century Gothic"/>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8" roundtripDataSignature="AMtx7mj6cxP42rif+vTapGRuWML3IH8/J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CenturyGothic-bold.fntdata"/><Relationship Id="rId14" Type="http://schemas.openxmlformats.org/officeDocument/2006/relationships/font" Target="fonts/CenturyGothic-regular.fntdata"/><Relationship Id="rId17" Type="http://schemas.openxmlformats.org/officeDocument/2006/relationships/font" Target="fonts/CenturyGothic-boldItalic.fntdata"/><Relationship Id="rId16" Type="http://schemas.openxmlformats.org/officeDocument/2006/relationships/font" Target="fonts/CenturyGothic-italic.fntdata"/><Relationship Id="rId5" Type="http://schemas.openxmlformats.org/officeDocument/2006/relationships/slide" Target="slides/slide1.xml"/><Relationship Id="rId6" Type="http://schemas.openxmlformats.org/officeDocument/2006/relationships/slide" Target="slides/slide2.xml"/><Relationship Id="rId18"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e32075c6b9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e32075c6b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e32075c6b9_1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e32075c6b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e32075c6b9_1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e32075c6b9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e32075c6b9_1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e32075c6b9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e32075c6b9_1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e32075c6b9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22" name="Shape 22"/>
        <p:cNvGrpSpPr/>
        <p:nvPr/>
      </p:nvGrpSpPr>
      <p:grpSpPr>
        <a:xfrm>
          <a:off x="0" y="0"/>
          <a:ext cx="0" cy="0"/>
          <a:chOff x="0" y="0"/>
          <a:chExt cx="0" cy="0"/>
        </a:xfrm>
      </p:grpSpPr>
      <p:grpSp>
        <p:nvGrpSpPr>
          <p:cNvPr id="23" name="Google Shape;23;p8"/>
          <p:cNvGrpSpPr/>
          <p:nvPr/>
        </p:nvGrpSpPr>
        <p:grpSpPr>
          <a:xfrm>
            <a:off x="0" y="-2373"/>
            <a:ext cx="12192011" cy="6867027"/>
            <a:chOff x="0" y="-2373"/>
            <a:chExt cx="12192011" cy="6867027"/>
          </a:xfrm>
        </p:grpSpPr>
        <p:sp>
          <p:nvSpPr>
            <p:cNvPr id="24" name="Google Shape;24;p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8"/>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8"/>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8"/>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8"/>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8"/>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8"/>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31" name="Google Shape;31;p8"/>
          <p:cNvSpPr txBox="1"/>
          <p:nvPr>
            <p:ph type="ctrTitle"/>
          </p:nvPr>
        </p:nvSpPr>
        <p:spPr>
          <a:xfrm>
            <a:off x="1154955" y="2099733"/>
            <a:ext cx="8825700" cy="26775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Clr>
                <a:schemeClr val="lt2"/>
              </a:buClr>
              <a:buSzPts val="5400"/>
              <a:buFont typeface="Century Gothic"/>
              <a:buNone/>
              <a:defRPr sz="5400"/>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2" name="Google Shape;32;p8"/>
          <p:cNvSpPr txBox="1"/>
          <p:nvPr>
            <p:ph idx="1" type="subTitle"/>
          </p:nvPr>
        </p:nvSpPr>
        <p:spPr>
          <a:xfrm>
            <a:off x="1154955" y="4777380"/>
            <a:ext cx="8825700" cy="861300"/>
          </a:xfrm>
          <a:prstGeom prst="rect">
            <a:avLst/>
          </a:prstGeom>
          <a:noFill/>
          <a:ln>
            <a:noFill/>
          </a:ln>
        </p:spPr>
        <p:txBody>
          <a:bodyPr anchorCtr="0" anchor="t" bIns="45700" lIns="91425" spcFirstLastPara="1" rIns="91425" wrap="square" tIns="45700">
            <a:normAutofit/>
          </a:bodyPr>
          <a:lstStyle>
            <a:lvl1pPr lvl="0" rtl="0" algn="l">
              <a:spcBef>
                <a:spcPts val="1000"/>
              </a:spcBef>
              <a:spcAft>
                <a:spcPts val="0"/>
              </a:spcAft>
              <a:buSzPts val="1440"/>
              <a:buNone/>
              <a:defRPr cap="none">
                <a:solidFill>
                  <a:schemeClr val="accent1"/>
                </a:solidFill>
              </a:defRPr>
            </a:lvl1pPr>
            <a:lvl2pPr lvl="1" rtl="0" algn="ctr">
              <a:spcBef>
                <a:spcPts val="1000"/>
              </a:spcBef>
              <a:spcAft>
                <a:spcPts val="0"/>
              </a:spcAft>
              <a:buSzPts val="1280"/>
              <a:buNone/>
              <a:defRPr>
                <a:solidFill>
                  <a:srgbClr val="888888"/>
                </a:solidFill>
              </a:defRPr>
            </a:lvl2pPr>
            <a:lvl3pPr lvl="2" rtl="0" algn="ctr">
              <a:spcBef>
                <a:spcPts val="1000"/>
              </a:spcBef>
              <a:spcAft>
                <a:spcPts val="0"/>
              </a:spcAft>
              <a:buSzPts val="1120"/>
              <a:buNone/>
              <a:defRPr>
                <a:solidFill>
                  <a:srgbClr val="888888"/>
                </a:solidFill>
              </a:defRPr>
            </a:lvl3pPr>
            <a:lvl4pPr lvl="3" rtl="0" algn="ctr">
              <a:spcBef>
                <a:spcPts val="1000"/>
              </a:spcBef>
              <a:spcAft>
                <a:spcPts val="0"/>
              </a:spcAft>
              <a:buSzPts val="960"/>
              <a:buNone/>
              <a:defRPr>
                <a:solidFill>
                  <a:srgbClr val="888888"/>
                </a:solidFill>
              </a:defRPr>
            </a:lvl4pPr>
            <a:lvl5pPr lvl="4" rtl="0" algn="ctr">
              <a:spcBef>
                <a:spcPts val="1000"/>
              </a:spcBef>
              <a:spcAft>
                <a:spcPts val="0"/>
              </a:spcAft>
              <a:buSzPts val="960"/>
              <a:buNone/>
              <a:defRPr>
                <a:solidFill>
                  <a:srgbClr val="888888"/>
                </a:solidFill>
              </a:defRPr>
            </a:lvl5pPr>
            <a:lvl6pPr lvl="5" rtl="0" algn="ctr">
              <a:spcBef>
                <a:spcPts val="1000"/>
              </a:spcBef>
              <a:spcAft>
                <a:spcPts val="0"/>
              </a:spcAft>
              <a:buSzPts val="960"/>
              <a:buNone/>
              <a:defRPr>
                <a:solidFill>
                  <a:srgbClr val="888888"/>
                </a:solidFill>
              </a:defRPr>
            </a:lvl6pPr>
            <a:lvl7pPr lvl="6" rtl="0" algn="ctr">
              <a:spcBef>
                <a:spcPts val="1000"/>
              </a:spcBef>
              <a:spcAft>
                <a:spcPts val="0"/>
              </a:spcAft>
              <a:buSzPts val="960"/>
              <a:buNone/>
              <a:defRPr>
                <a:solidFill>
                  <a:srgbClr val="888888"/>
                </a:solidFill>
              </a:defRPr>
            </a:lvl7pPr>
            <a:lvl8pPr lvl="7" rtl="0" algn="ctr">
              <a:spcBef>
                <a:spcPts val="1000"/>
              </a:spcBef>
              <a:spcAft>
                <a:spcPts val="0"/>
              </a:spcAft>
              <a:buSzPts val="960"/>
              <a:buNone/>
              <a:defRPr>
                <a:solidFill>
                  <a:srgbClr val="888888"/>
                </a:solidFill>
              </a:defRPr>
            </a:lvl8pPr>
            <a:lvl9pPr lvl="8" rtl="0" algn="ctr">
              <a:spcBef>
                <a:spcPts val="1000"/>
              </a:spcBef>
              <a:spcAft>
                <a:spcPts val="0"/>
              </a:spcAft>
              <a:buSzPts val="960"/>
              <a:buNone/>
              <a:defRPr>
                <a:solidFill>
                  <a:srgbClr val="888888"/>
                </a:solidFill>
              </a:defRPr>
            </a:lvl9pPr>
          </a:lstStyle>
          <a:p/>
        </p:txBody>
      </p:sp>
      <p:sp>
        <p:nvSpPr>
          <p:cNvPr id="33" name="Google Shape;33;p8"/>
          <p:cNvSpPr txBox="1"/>
          <p:nvPr>
            <p:ph idx="10" type="dt"/>
          </p:nvPr>
        </p:nvSpPr>
        <p:spPr>
          <a:xfrm rot="5400000">
            <a:off x="10089389" y="1792223"/>
            <a:ext cx="990600" cy="304800"/>
          </a:xfrm>
          <a:prstGeom prst="rect">
            <a:avLst/>
          </a:prstGeom>
          <a:noFill/>
          <a:ln>
            <a:noFill/>
          </a:ln>
        </p:spPr>
        <p:txBody>
          <a:bodyPr anchorCtr="0" anchor="t" bIns="45700" lIns="91425" spcFirstLastPara="1" rIns="91425" wrap="square" tIns="45700">
            <a:noAutofit/>
          </a:bodyPr>
          <a:lstStyle>
            <a:lvl1pPr lvl="0" rtl="0" algn="l">
              <a:spcBef>
                <a:spcPts val="0"/>
              </a:spcBef>
              <a:spcAft>
                <a:spcPts val="0"/>
              </a:spcAft>
              <a:buSzPts val="1400"/>
              <a:buNone/>
              <a:defRPr b="0" i="0">
                <a:solidFill>
                  <a:schemeClr val="lt1"/>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4" name="Google Shape;34;p8"/>
          <p:cNvSpPr txBox="1"/>
          <p:nvPr>
            <p:ph idx="11" type="ftr"/>
          </p:nvPr>
        </p:nvSpPr>
        <p:spPr>
          <a:xfrm rot="5400000">
            <a:off x="8959590" y="3226823"/>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b="0" i="0">
                <a:solidFill>
                  <a:schemeClr val="lt1"/>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5" name="Google Shape;35;p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8"/>
          <p:cNvSpPr txBox="1"/>
          <p:nvPr>
            <p:ph idx="12" type="sldNum"/>
          </p:nvPr>
        </p:nvSpPr>
        <p:spPr>
          <a:xfrm>
            <a:off x="10351008" y="292608"/>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125" name="Shape 125"/>
        <p:cNvGrpSpPr/>
        <p:nvPr/>
      </p:nvGrpSpPr>
      <p:grpSpPr>
        <a:xfrm>
          <a:off x="0" y="0"/>
          <a:ext cx="0" cy="0"/>
          <a:chOff x="0" y="0"/>
          <a:chExt cx="0" cy="0"/>
        </a:xfrm>
      </p:grpSpPr>
      <p:grpSp>
        <p:nvGrpSpPr>
          <p:cNvPr id="126" name="Google Shape;126;p17"/>
          <p:cNvGrpSpPr/>
          <p:nvPr/>
        </p:nvGrpSpPr>
        <p:grpSpPr>
          <a:xfrm>
            <a:off x="0" y="-2373"/>
            <a:ext cx="12192011" cy="6867027"/>
            <a:chOff x="0" y="-2373"/>
            <a:chExt cx="12192011" cy="6867027"/>
          </a:xfrm>
        </p:grpSpPr>
        <p:sp>
          <p:nvSpPr>
            <p:cNvPr id="127" name="Google Shape;127;p17"/>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7"/>
            <p:cNvSpPr/>
            <p:nvPr/>
          </p:nvSpPr>
          <p:spPr>
            <a:xfrm rot="10371520">
              <a:off x="263754" y="4438261"/>
              <a:ext cx="3299420" cy="440920"/>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7"/>
            <p:cNvSpPr/>
            <p:nvPr/>
          </p:nvSpPr>
          <p:spPr>
            <a:xfrm rot="10800000">
              <a:off x="459506" y="321130"/>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35" name="Google Shape;135;p17"/>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36" name="Google Shape;136;p17"/>
          <p:cNvSpPr txBox="1"/>
          <p:nvPr>
            <p:ph type="title"/>
          </p:nvPr>
        </p:nvSpPr>
        <p:spPr>
          <a:xfrm>
            <a:off x="1154956" y="4966674"/>
            <a:ext cx="8825700" cy="566700"/>
          </a:xfrm>
          <a:prstGeom prst="rect">
            <a:avLst/>
          </a:prstGeom>
          <a:noFill/>
          <a:ln>
            <a:noFill/>
          </a:ln>
        </p:spPr>
        <p:txBody>
          <a:bodyPr anchorCtr="0" anchor="b" bIns="45700" lIns="91425" spcFirstLastPara="1" rIns="91425" wrap="square" tIns="45700">
            <a:normAutofit/>
          </a:bodyPr>
          <a:lstStyle>
            <a:lvl1pPr lvl="0" rtl="0" algn="l">
              <a:spcBef>
                <a:spcPts val="0"/>
              </a:spcBef>
              <a:spcAft>
                <a:spcPts val="0"/>
              </a:spcAft>
              <a:buClr>
                <a:schemeClr val="lt2"/>
              </a:buClr>
              <a:buSzPts val="2400"/>
              <a:buFont typeface="Century Gothic"/>
              <a:buNone/>
              <a:defRPr b="0" sz="2400"/>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37" name="Google Shape;137;p17"/>
          <p:cNvSpPr/>
          <p:nvPr>
            <p:ph idx="2" type="pic"/>
          </p:nvPr>
        </p:nvSpPr>
        <p:spPr>
          <a:xfrm>
            <a:off x="1154955" y="685800"/>
            <a:ext cx="8825700" cy="3429000"/>
          </a:xfrm>
          <a:prstGeom prst="roundRect">
            <a:avLst>
              <a:gd fmla="val 1858"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138" name="Google Shape;138;p17"/>
          <p:cNvSpPr txBox="1"/>
          <p:nvPr>
            <p:ph idx="1" type="body"/>
          </p:nvPr>
        </p:nvSpPr>
        <p:spPr>
          <a:xfrm>
            <a:off x="1154956" y="5536665"/>
            <a:ext cx="8825700" cy="4938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960"/>
              <a:buNone/>
              <a:defRPr sz="1200">
                <a:solidFill>
                  <a:schemeClr val="accent1"/>
                </a:solidFill>
              </a:defRPr>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139" name="Google Shape;139;p17"/>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0" name="Google Shape;140;p17"/>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41" name="Google Shape;141;p1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showMasterSp="0">
  <p:cSld name="Title and Caption">
    <p:spTree>
      <p:nvGrpSpPr>
        <p:cNvPr id="143" name="Shape 143"/>
        <p:cNvGrpSpPr/>
        <p:nvPr/>
      </p:nvGrpSpPr>
      <p:grpSpPr>
        <a:xfrm>
          <a:off x="0" y="0"/>
          <a:ext cx="0" cy="0"/>
          <a:chOff x="0" y="0"/>
          <a:chExt cx="0" cy="0"/>
        </a:xfrm>
      </p:grpSpPr>
      <p:grpSp>
        <p:nvGrpSpPr>
          <p:cNvPr id="144" name="Google Shape;144;p18"/>
          <p:cNvGrpSpPr/>
          <p:nvPr/>
        </p:nvGrpSpPr>
        <p:grpSpPr>
          <a:xfrm>
            <a:off x="0" y="-2373"/>
            <a:ext cx="12192011" cy="6867027"/>
            <a:chOff x="0" y="-2373"/>
            <a:chExt cx="12192011" cy="6867027"/>
          </a:xfrm>
        </p:grpSpPr>
        <p:sp>
          <p:nvSpPr>
            <p:cNvPr id="145" name="Google Shape;145;p18"/>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8"/>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8"/>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8"/>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8"/>
            <p:cNvSpPr/>
            <p:nvPr/>
          </p:nvSpPr>
          <p:spPr>
            <a:xfrm rot="-589939">
              <a:off x="8490949" y="2714870"/>
              <a:ext cx="3299413" cy="440920"/>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455612" y="2801319"/>
              <a:ext cx="11277600" cy="3602637"/>
            </a:xfrm>
            <a:custGeom>
              <a:rect b="b" l="l" r="r" t="t"/>
              <a:pathLst>
                <a:path extrusionOk="0" h="7946" w="10000">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lt1"/>
            </a:solidFill>
            <a:ln>
              <a:noFill/>
            </a:ln>
          </p:spPr>
        </p:sp>
        <p:sp>
          <p:nvSpPr>
            <p:cNvPr id="153" name="Google Shape;153;p18"/>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54" name="Google Shape;154;p18"/>
          <p:cNvSpPr txBox="1"/>
          <p:nvPr>
            <p:ph type="title"/>
          </p:nvPr>
        </p:nvSpPr>
        <p:spPr>
          <a:xfrm>
            <a:off x="1154954" y="1063416"/>
            <a:ext cx="8825700" cy="13797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4000"/>
              <a:buFont typeface="Century Gothic"/>
              <a:buNone/>
              <a:defRPr sz="4000"/>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5" name="Google Shape;155;p18"/>
          <p:cNvSpPr txBox="1"/>
          <p:nvPr>
            <p:ph idx="1" type="body"/>
          </p:nvPr>
        </p:nvSpPr>
        <p:spPr>
          <a:xfrm>
            <a:off x="1154954" y="3543300"/>
            <a:ext cx="8825700" cy="2476500"/>
          </a:xfrm>
          <a:prstGeom prst="rect">
            <a:avLst/>
          </a:prstGeom>
          <a:noFill/>
          <a:ln>
            <a:noFill/>
          </a:ln>
        </p:spPr>
        <p:txBody>
          <a:bodyPr anchorCtr="0" anchor="ctr" bIns="45700" lIns="91425" spcFirstLastPara="1" rIns="91425" wrap="square" tIns="45700">
            <a:normAutofit/>
          </a:bodyPr>
          <a:lstStyle>
            <a:lvl1pPr indent="-228600" lvl="0" marL="457200" rtl="0" algn="l">
              <a:spcBef>
                <a:spcPts val="1000"/>
              </a:spcBef>
              <a:spcAft>
                <a:spcPts val="0"/>
              </a:spcAft>
              <a:buSzPts val="1440"/>
              <a:buNone/>
              <a:defRPr sz="1800"/>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156" name="Google Shape;156;p18"/>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7" name="Google Shape;157;p18"/>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58" name="Google Shape;158;p18"/>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8"/>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showMasterSp="0">
  <p:cSld name="Quote with Caption">
    <p:spTree>
      <p:nvGrpSpPr>
        <p:cNvPr id="160" name="Shape 160"/>
        <p:cNvGrpSpPr/>
        <p:nvPr/>
      </p:nvGrpSpPr>
      <p:grpSpPr>
        <a:xfrm>
          <a:off x="0" y="0"/>
          <a:ext cx="0" cy="0"/>
          <a:chOff x="0" y="0"/>
          <a:chExt cx="0" cy="0"/>
        </a:xfrm>
      </p:grpSpPr>
      <p:grpSp>
        <p:nvGrpSpPr>
          <p:cNvPr id="161" name="Google Shape;161;p19"/>
          <p:cNvGrpSpPr/>
          <p:nvPr/>
        </p:nvGrpSpPr>
        <p:grpSpPr>
          <a:xfrm>
            <a:off x="0" y="-2373"/>
            <a:ext cx="12192011" cy="6867027"/>
            <a:chOff x="0" y="-2373"/>
            <a:chExt cx="12192011" cy="6867027"/>
          </a:xfrm>
        </p:grpSpPr>
        <p:sp>
          <p:nvSpPr>
            <p:cNvPr id="162" name="Google Shape;162;p19"/>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rot="-589939">
              <a:off x="8490949" y="4185114"/>
              <a:ext cx="3299413" cy="440920"/>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a:off x="455612" y="4241801"/>
              <a:ext cx="11277600" cy="2337160"/>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70" name="Google Shape;170;p19"/>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71" name="Google Shape;171;p19"/>
          <p:cNvSpPr txBox="1"/>
          <p:nvPr/>
        </p:nvSpPr>
        <p:spPr>
          <a:xfrm>
            <a:off x="9719438" y="2631815"/>
            <a:ext cx="801900" cy="15696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u="none" cap="none" strike="noStrike">
                <a:solidFill>
                  <a:schemeClr val="accent1"/>
                </a:solidFill>
                <a:latin typeface="Arial"/>
                <a:ea typeface="Arial"/>
                <a:cs typeface="Arial"/>
                <a:sym typeface="Arial"/>
              </a:rPr>
              <a:t>”</a:t>
            </a:r>
            <a:endParaRPr/>
          </a:p>
        </p:txBody>
      </p:sp>
      <p:sp>
        <p:nvSpPr>
          <p:cNvPr id="172" name="Google Shape;172;p19"/>
          <p:cNvSpPr txBox="1"/>
          <p:nvPr/>
        </p:nvSpPr>
        <p:spPr>
          <a:xfrm>
            <a:off x="898295" y="591093"/>
            <a:ext cx="801900" cy="15696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9600" u="none" cap="none" strike="noStrike">
                <a:solidFill>
                  <a:schemeClr val="accent1"/>
                </a:solidFill>
                <a:latin typeface="Arial"/>
                <a:ea typeface="Arial"/>
                <a:cs typeface="Arial"/>
                <a:sym typeface="Arial"/>
              </a:rPr>
              <a:t>“</a:t>
            </a:r>
            <a:endParaRPr/>
          </a:p>
        </p:txBody>
      </p:sp>
      <p:sp>
        <p:nvSpPr>
          <p:cNvPr id="173" name="Google Shape;173;p19"/>
          <p:cNvSpPr txBox="1"/>
          <p:nvPr>
            <p:ph type="title"/>
          </p:nvPr>
        </p:nvSpPr>
        <p:spPr>
          <a:xfrm>
            <a:off x="1581878" y="980517"/>
            <a:ext cx="8454000" cy="26982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4000"/>
              <a:buFont typeface="Century Gothic"/>
              <a:buNone/>
              <a:defRPr sz="4000"/>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4" name="Google Shape;174;p19"/>
          <p:cNvSpPr txBox="1"/>
          <p:nvPr>
            <p:ph idx="1" type="body"/>
          </p:nvPr>
        </p:nvSpPr>
        <p:spPr>
          <a:xfrm>
            <a:off x="1945945" y="3678766"/>
            <a:ext cx="7725900" cy="3423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120"/>
              <a:buNone/>
              <a:defRPr b="0" i="0" sz="1400" cap="small">
                <a:solidFill>
                  <a:schemeClr val="accent1"/>
                </a:solidFill>
                <a:latin typeface="Century Gothic"/>
                <a:ea typeface="Century Gothic"/>
                <a:cs typeface="Century Gothic"/>
                <a:sym typeface="Century Gothic"/>
              </a:defRPr>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175" name="Google Shape;175;p19"/>
          <p:cNvSpPr txBox="1"/>
          <p:nvPr>
            <p:ph idx="2" type="body"/>
          </p:nvPr>
        </p:nvSpPr>
        <p:spPr>
          <a:xfrm>
            <a:off x="1154954" y="4350657"/>
            <a:ext cx="8825700" cy="1676400"/>
          </a:xfrm>
          <a:prstGeom prst="rect">
            <a:avLst/>
          </a:prstGeom>
          <a:noFill/>
          <a:ln>
            <a:noFill/>
          </a:ln>
        </p:spPr>
        <p:txBody>
          <a:bodyPr anchorCtr="0" anchor="ctr" bIns="45700" lIns="91425" spcFirstLastPara="1" rIns="91425" wrap="square" tIns="45700">
            <a:normAutofit/>
          </a:bodyPr>
          <a:lstStyle>
            <a:lvl1pPr indent="-228600" lvl="0" marL="457200" rtl="0" algn="l">
              <a:spcBef>
                <a:spcPts val="1000"/>
              </a:spcBef>
              <a:spcAft>
                <a:spcPts val="0"/>
              </a:spcAft>
              <a:buSzPts val="1440"/>
              <a:buNone/>
              <a:defRPr sz="1800"/>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176" name="Google Shape;176;p19"/>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7" name="Google Shape;177;p19"/>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78" name="Google Shape;178;p19"/>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showMasterSp="0">
  <p:cSld name="Name Card">
    <p:spTree>
      <p:nvGrpSpPr>
        <p:cNvPr id="180" name="Shape 180"/>
        <p:cNvGrpSpPr/>
        <p:nvPr/>
      </p:nvGrpSpPr>
      <p:grpSpPr>
        <a:xfrm>
          <a:off x="0" y="0"/>
          <a:ext cx="0" cy="0"/>
          <a:chOff x="0" y="0"/>
          <a:chExt cx="0" cy="0"/>
        </a:xfrm>
      </p:grpSpPr>
      <p:grpSp>
        <p:nvGrpSpPr>
          <p:cNvPr id="181" name="Google Shape;181;p20"/>
          <p:cNvGrpSpPr/>
          <p:nvPr/>
        </p:nvGrpSpPr>
        <p:grpSpPr>
          <a:xfrm>
            <a:off x="0" y="-2373"/>
            <a:ext cx="12192011" cy="6867027"/>
            <a:chOff x="0" y="-2373"/>
            <a:chExt cx="12192011" cy="6867027"/>
          </a:xfrm>
        </p:grpSpPr>
        <p:sp>
          <p:nvSpPr>
            <p:cNvPr id="182" name="Google Shape;182;p2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0"/>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0"/>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0"/>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0"/>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0"/>
            <p:cNvSpPr/>
            <p:nvPr/>
          </p:nvSpPr>
          <p:spPr>
            <a:xfrm rot="-589939">
              <a:off x="8490949" y="4193580"/>
              <a:ext cx="3299413" cy="440920"/>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455612" y="4241801"/>
              <a:ext cx="11277600" cy="2337160"/>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90" name="Google Shape;190;p20"/>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91" name="Google Shape;191;p20"/>
          <p:cNvSpPr txBox="1"/>
          <p:nvPr>
            <p:ph type="title"/>
          </p:nvPr>
        </p:nvSpPr>
        <p:spPr>
          <a:xfrm>
            <a:off x="1154954" y="2370667"/>
            <a:ext cx="8825700" cy="18225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Clr>
                <a:schemeClr val="lt2"/>
              </a:buClr>
              <a:buSzPts val="4000"/>
              <a:buFont typeface="Century Gothic"/>
              <a:buNone/>
              <a:defRPr b="0" sz="4000" cap="none"/>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2" name="Google Shape;192;p20"/>
          <p:cNvSpPr txBox="1"/>
          <p:nvPr>
            <p:ph idx="1" type="body"/>
          </p:nvPr>
        </p:nvSpPr>
        <p:spPr>
          <a:xfrm>
            <a:off x="1154954" y="5033068"/>
            <a:ext cx="8825700" cy="8604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600"/>
              <a:buNone/>
              <a:defRPr sz="2000" cap="none">
                <a:solidFill>
                  <a:schemeClr val="accent1"/>
                </a:solidFill>
              </a:defRPr>
            </a:lvl1pPr>
            <a:lvl2pPr indent="-228600" lvl="1" marL="914400" rtl="0" algn="l">
              <a:spcBef>
                <a:spcPts val="1000"/>
              </a:spcBef>
              <a:spcAft>
                <a:spcPts val="0"/>
              </a:spcAft>
              <a:buSzPts val="1440"/>
              <a:buNone/>
              <a:defRPr sz="1800">
                <a:solidFill>
                  <a:srgbClr val="888888"/>
                </a:solidFill>
              </a:defRPr>
            </a:lvl2pPr>
            <a:lvl3pPr indent="-228600" lvl="2" marL="1371600" rtl="0" algn="l">
              <a:spcBef>
                <a:spcPts val="1000"/>
              </a:spcBef>
              <a:spcAft>
                <a:spcPts val="0"/>
              </a:spcAft>
              <a:buSzPts val="1280"/>
              <a:buNone/>
              <a:defRPr sz="1600">
                <a:solidFill>
                  <a:srgbClr val="888888"/>
                </a:solidFill>
              </a:defRPr>
            </a:lvl3pPr>
            <a:lvl4pPr indent="-228600" lvl="3" marL="1828800" rtl="0" algn="l">
              <a:spcBef>
                <a:spcPts val="1000"/>
              </a:spcBef>
              <a:spcAft>
                <a:spcPts val="0"/>
              </a:spcAft>
              <a:buSzPts val="1120"/>
              <a:buNone/>
              <a:defRPr sz="1400">
                <a:solidFill>
                  <a:srgbClr val="888888"/>
                </a:solidFill>
              </a:defRPr>
            </a:lvl4pPr>
            <a:lvl5pPr indent="-228600" lvl="4" marL="2286000" rtl="0" algn="l">
              <a:spcBef>
                <a:spcPts val="1000"/>
              </a:spcBef>
              <a:spcAft>
                <a:spcPts val="0"/>
              </a:spcAft>
              <a:buSzPts val="1120"/>
              <a:buNone/>
              <a:defRPr sz="1400">
                <a:solidFill>
                  <a:srgbClr val="888888"/>
                </a:solidFill>
              </a:defRPr>
            </a:lvl5pPr>
            <a:lvl6pPr indent="-228600" lvl="5" marL="2743200" rtl="0" algn="l">
              <a:spcBef>
                <a:spcPts val="1000"/>
              </a:spcBef>
              <a:spcAft>
                <a:spcPts val="0"/>
              </a:spcAft>
              <a:buSzPts val="1120"/>
              <a:buNone/>
              <a:defRPr sz="1400">
                <a:solidFill>
                  <a:srgbClr val="888888"/>
                </a:solidFill>
              </a:defRPr>
            </a:lvl6pPr>
            <a:lvl7pPr indent="-228600" lvl="6" marL="3200400" rtl="0" algn="l">
              <a:spcBef>
                <a:spcPts val="1000"/>
              </a:spcBef>
              <a:spcAft>
                <a:spcPts val="0"/>
              </a:spcAft>
              <a:buSzPts val="1120"/>
              <a:buNone/>
              <a:defRPr sz="1400">
                <a:solidFill>
                  <a:srgbClr val="888888"/>
                </a:solidFill>
              </a:defRPr>
            </a:lvl7pPr>
            <a:lvl8pPr indent="-228600" lvl="7" marL="3657600" rtl="0" algn="l">
              <a:spcBef>
                <a:spcPts val="1000"/>
              </a:spcBef>
              <a:spcAft>
                <a:spcPts val="0"/>
              </a:spcAft>
              <a:buSzPts val="1120"/>
              <a:buNone/>
              <a:defRPr sz="1400">
                <a:solidFill>
                  <a:srgbClr val="888888"/>
                </a:solidFill>
              </a:defRPr>
            </a:lvl8pPr>
            <a:lvl9pPr indent="-228600" lvl="8" marL="4114800" rtl="0" algn="l">
              <a:spcBef>
                <a:spcPts val="1000"/>
              </a:spcBef>
              <a:spcAft>
                <a:spcPts val="0"/>
              </a:spcAft>
              <a:buSzPts val="1120"/>
              <a:buNone/>
              <a:defRPr sz="1400">
                <a:solidFill>
                  <a:srgbClr val="888888"/>
                </a:solidFill>
              </a:defRPr>
            </a:lvl9pPr>
          </a:lstStyle>
          <a:p/>
        </p:txBody>
      </p:sp>
      <p:sp>
        <p:nvSpPr>
          <p:cNvPr id="193" name="Google Shape;193;p20"/>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4" name="Google Shape;194;p20"/>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5" name="Google Shape;195;p2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97" name="Shape 197"/>
        <p:cNvGrpSpPr/>
        <p:nvPr/>
      </p:nvGrpSpPr>
      <p:grpSpPr>
        <a:xfrm>
          <a:off x="0" y="0"/>
          <a:ext cx="0" cy="0"/>
          <a:chOff x="0" y="0"/>
          <a:chExt cx="0" cy="0"/>
        </a:xfrm>
      </p:grpSpPr>
      <p:sp>
        <p:nvSpPr>
          <p:cNvPr id="198" name="Google Shape;198;p21"/>
          <p:cNvSpPr txBox="1"/>
          <p:nvPr>
            <p:ph type="title"/>
          </p:nvPr>
        </p:nvSpPr>
        <p:spPr>
          <a:xfrm>
            <a:off x="1154953" y="973668"/>
            <a:ext cx="8761500" cy="707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3600"/>
              <a:buFont typeface="Century Gothic"/>
              <a:buNone/>
              <a:defRPr sz="3600"/>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99" name="Google Shape;199;p21"/>
          <p:cNvSpPr txBox="1"/>
          <p:nvPr>
            <p:ph idx="1" type="body"/>
          </p:nvPr>
        </p:nvSpPr>
        <p:spPr>
          <a:xfrm>
            <a:off x="1154954" y="2617299"/>
            <a:ext cx="3129300" cy="576300"/>
          </a:xfrm>
          <a:prstGeom prst="rect">
            <a:avLst/>
          </a:prstGeom>
          <a:noFill/>
          <a:ln>
            <a:noFill/>
          </a:ln>
        </p:spPr>
        <p:txBody>
          <a:bodyPr anchorCtr="0" anchor="b" bIns="45700" lIns="91425" spcFirstLastPara="1" rIns="91425" wrap="square" tIns="45700">
            <a:noAutofit/>
          </a:bodyPr>
          <a:lstStyle>
            <a:lvl1pPr indent="-228600" lvl="0" marL="457200" rtl="0" algn="l">
              <a:spcBef>
                <a:spcPts val="1000"/>
              </a:spcBef>
              <a:spcAft>
                <a:spcPts val="0"/>
              </a:spcAft>
              <a:buSzPts val="1920"/>
              <a:buNone/>
              <a:defRPr b="0" sz="2400">
                <a:solidFill>
                  <a:schemeClr val="accent1"/>
                </a:solidFill>
              </a:defRPr>
            </a:lvl1pPr>
            <a:lvl2pPr indent="-228600" lvl="1" marL="914400" rtl="0" algn="l">
              <a:spcBef>
                <a:spcPts val="1000"/>
              </a:spcBef>
              <a:spcAft>
                <a:spcPts val="0"/>
              </a:spcAft>
              <a:buSzPts val="1600"/>
              <a:buNone/>
              <a:defRPr b="1" sz="2000"/>
            </a:lvl2pPr>
            <a:lvl3pPr indent="-228600" lvl="2" marL="1371600" rtl="0" algn="l">
              <a:spcBef>
                <a:spcPts val="1000"/>
              </a:spcBef>
              <a:spcAft>
                <a:spcPts val="0"/>
              </a:spcAft>
              <a:buSzPts val="1440"/>
              <a:buNone/>
              <a:defRPr b="1" sz="1800"/>
            </a:lvl3pPr>
            <a:lvl4pPr indent="-228600" lvl="3" marL="1828800" rtl="0" algn="l">
              <a:spcBef>
                <a:spcPts val="1000"/>
              </a:spcBef>
              <a:spcAft>
                <a:spcPts val="0"/>
              </a:spcAft>
              <a:buSzPts val="1280"/>
              <a:buNone/>
              <a:defRPr b="1" sz="1600"/>
            </a:lvl4pPr>
            <a:lvl5pPr indent="-228600" lvl="4" marL="2286000" rtl="0" algn="l">
              <a:spcBef>
                <a:spcPts val="1000"/>
              </a:spcBef>
              <a:spcAft>
                <a:spcPts val="0"/>
              </a:spcAft>
              <a:buSzPts val="1280"/>
              <a:buNone/>
              <a:defRPr b="1" sz="1600"/>
            </a:lvl5pPr>
            <a:lvl6pPr indent="-228600" lvl="5" marL="2743200" rtl="0" algn="l">
              <a:spcBef>
                <a:spcPts val="1000"/>
              </a:spcBef>
              <a:spcAft>
                <a:spcPts val="0"/>
              </a:spcAft>
              <a:buSzPts val="1280"/>
              <a:buNone/>
              <a:defRPr b="1" sz="1600"/>
            </a:lvl6pPr>
            <a:lvl7pPr indent="-228600" lvl="6" marL="3200400" rtl="0" algn="l">
              <a:spcBef>
                <a:spcPts val="1000"/>
              </a:spcBef>
              <a:spcAft>
                <a:spcPts val="0"/>
              </a:spcAft>
              <a:buSzPts val="1280"/>
              <a:buNone/>
              <a:defRPr b="1" sz="1600"/>
            </a:lvl7pPr>
            <a:lvl8pPr indent="-228600" lvl="7" marL="3657600" rtl="0" algn="l">
              <a:spcBef>
                <a:spcPts val="1000"/>
              </a:spcBef>
              <a:spcAft>
                <a:spcPts val="0"/>
              </a:spcAft>
              <a:buSzPts val="1280"/>
              <a:buNone/>
              <a:defRPr b="1" sz="1600"/>
            </a:lvl8pPr>
            <a:lvl9pPr indent="-228600" lvl="8" marL="4114800" rtl="0" algn="l">
              <a:spcBef>
                <a:spcPts val="1000"/>
              </a:spcBef>
              <a:spcAft>
                <a:spcPts val="0"/>
              </a:spcAft>
              <a:buSzPts val="1280"/>
              <a:buNone/>
              <a:defRPr b="1" sz="1600"/>
            </a:lvl9pPr>
          </a:lstStyle>
          <a:p/>
        </p:txBody>
      </p:sp>
      <p:sp>
        <p:nvSpPr>
          <p:cNvPr id="200" name="Google Shape;200;p21"/>
          <p:cNvSpPr txBox="1"/>
          <p:nvPr>
            <p:ph idx="2" type="body"/>
          </p:nvPr>
        </p:nvSpPr>
        <p:spPr>
          <a:xfrm>
            <a:off x="1154954" y="3193561"/>
            <a:ext cx="3129300" cy="28335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120"/>
              <a:buNone/>
              <a:defRPr sz="1400"/>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201" name="Google Shape;201;p21"/>
          <p:cNvSpPr txBox="1"/>
          <p:nvPr>
            <p:ph idx="3" type="body"/>
          </p:nvPr>
        </p:nvSpPr>
        <p:spPr>
          <a:xfrm>
            <a:off x="4512721" y="2603502"/>
            <a:ext cx="3145500" cy="576300"/>
          </a:xfrm>
          <a:prstGeom prst="rect">
            <a:avLst/>
          </a:prstGeom>
          <a:noFill/>
          <a:ln>
            <a:noFill/>
          </a:ln>
        </p:spPr>
        <p:txBody>
          <a:bodyPr anchorCtr="0" anchor="b" bIns="45700" lIns="91425" spcFirstLastPara="1" rIns="91425" wrap="square" tIns="45700">
            <a:noAutofit/>
          </a:bodyPr>
          <a:lstStyle>
            <a:lvl1pPr indent="-228600" lvl="0" marL="457200" rtl="0" algn="l">
              <a:spcBef>
                <a:spcPts val="1000"/>
              </a:spcBef>
              <a:spcAft>
                <a:spcPts val="0"/>
              </a:spcAft>
              <a:buSzPts val="1920"/>
              <a:buNone/>
              <a:defRPr b="0" sz="2400">
                <a:solidFill>
                  <a:schemeClr val="accent1"/>
                </a:solidFill>
              </a:defRPr>
            </a:lvl1pPr>
            <a:lvl2pPr indent="-228600" lvl="1" marL="914400" rtl="0" algn="l">
              <a:spcBef>
                <a:spcPts val="1000"/>
              </a:spcBef>
              <a:spcAft>
                <a:spcPts val="0"/>
              </a:spcAft>
              <a:buSzPts val="1600"/>
              <a:buNone/>
              <a:defRPr b="1" sz="2000"/>
            </a:lvl2pPr>
            <a:lvl3pPr indent="-228600" lvl="2" marL="1371600" rtl="0" algn="l">
              <a:spcBef>
                <a:spcPts val="1000"/>
              </a:spcBef>
              <a:spcAft>
                <a:spcPts val="0"/>
              </a:spcAft>
              <a:buSzPts val="1440"/>
              <a:buNone/>
              <a:defRPr b="1" sz="1800"/>
            </a:lvl3pPr>
            <a:lvl4pPr indent="-228600" lvl="3" marL="1828800" rtl="0" algn="l">
              <a:spcBef>
                <a:spcPts val="1000"/>
              </a:spcBef>
              <a:spcAft>
                <a:spcPts val="0"/>
              </a:spcAft>
              <a:buSzPts val="1280"/>
              <a:buNone/>
              <a:defRPr b="1" sz="1600"/>
            </a:lvl4pPr>
            <a:lvl5pPr indent="-228600" lvl="4" marL="2286000" rtl="0" algn="l">
              <a:spcBef>
                <a:spcPts val="1000"/>
              </a:spcBef>
              <a:spcAft>
                <a:spcPts val="0"/>
              </a:spcAft>
              <a:buSzPts val="1280"/>
              <a:buNone/>
              <a:defRPr b="1" sz="1600"/>
            </a:lvl5pPr>
            <a:lvl6pPr indent="-228600" lvl="5" marL="2743200" rtl="0" algn="l">
              <a:spcBef>
                <a:spcPts val="1000"/>
              </a:spcBef>
              <a:spcAft>
                <a:spcPts val="0"/>
              </a:spcAft>
              <a:buSzPts val="1280"/>
              <a:buNone/>
              <a:defRPr b="1" sz="1600"/>
            </a:lvl6pPr>
            <a:lvl7pPr indent="-228600" lvl="6" marL="3200400" rtl="0" algn="l">
              <a:spcBef>
                <a:spcPts val="1000"/>
              </a:spcBef>
              <a:spcAft>
                <a:spcPts val="0"/>
              </a:spcAft>
              <a:buSzPts val="1280"/>
              <a:buNone/>
              <a:defRPr b="1" sz="1600"/>
            </a:lvl7pPr>
            <a:lvl8pPr indent="-228600" lvl="7" marL="3657600" rtl="0" algn="l">
              <a:spcBef>
                <a:spcPts val="1000"/>
              </a:spcBef>
              <a:spcAft>
                <a:spcPts val="0"/>
              </a:spcAft>
              <a:buSzPts val="1280"/>
              <a:buNone/>
              <a:defRPr b="1" sz="1600"/>
            </a:lvl8pPr>
            <a:lvl9pPr indent="-228600" lvl="8" marL="4114800" rtl="0" algn="l">
              <a:spcBef>
                <a:spcPts val="1000"/>
              </a:spcBef>
              <a:spcAft>
                <a:spcPts val="0"/>
              </a:spcAft>
              <a:buSzPts val="1280"/>
              <a:buNone/>
              <a:defRPr b="1" sz="1600"/>
            </a:lvl9pPr>
          </a:lstStyle>
          <a:p/>
        </p:txBody>
      </p:sp>
      <p:sp>
        <p:nvSpPr>
          <p:cNvPr id="202" name="Google Shape;202;p21"/>
          <p:cNvSpPr txBox="1"/>
          <p:nvPr>
            <p:ph idx="4" type="body"/>
          </p:nvPr>
        </p:nvSpPr>
        <p:spPr>
          <a:xfrm>
            <a:off x="4512721" y="3193561"/>
            <a:ext cx="3145500" cy="28335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120"/>
              <a:buNone/>
              <a:defRPr sz="1400"/>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203" name="Google Shape;203;p21"/>
          <p:cNvSpPr txBox="1"/>
          <p:nvPr>
            <p:ph idx="5" type="body"/>
          </p:nvPr>
        </p:nvSpPr>
        <p:spPr>
          <a:xfrm>
            <a:off x="7886700" y="2617299"/>
            <a:ext cx="3161100" cy="576300"/>
          </a:xfrm>
          <a:prstGeom prst="rect">
            <a:avLst/>
          </a:prstGeom>
          <a:noFill/>
          <a:ln>
            <a:noFill/>
          </a:ln>
        </p:spPr>
        <p:txBody>
          <a:bodyPr anchorCtr="0" anchor="b" bIns="45700" lIns="91425" spcFirstLastPara="1" rIns="91425" wrap="square" tIns="45700">
            <a:noAutofit/>
          </a:bodyPr>
          <a:lstStyle>
            <a:lvl1pPr indent="-228600" lvl="0" marL="457200" rtl="0" algn="l">
              <a:spcBef>
                <a:spcPts val="1000"/>
              </a:spcBef>
              <a:spcAft>
                <a:spcPts val="0"/>
              </a:spcAft>
              <a:buSzPts val="1920"/>
              <a:buNone/>
              <a:defRPr b="0" sz="2400">
                <a:solidFill>
                  <a:schemeClr val="accent1"/>
                </a:solidFill>
              </a:defRPr>
            </a:lvl1pPr>
            <a:lvl2pPr indent="-228600" lvl="1" marL="914400" rtl="0" algn="l">
              <a:spcBef>
                <a:spcPts val="1000"/>
              </a:spcBef>
              <a:spcAft>
                <a:spcPts val="0"/>
              </a:spcAft>
              <a:buSzPts val="1600"/>
              <a:buNone/>
              <a:defRPr b="1" sz="2000"/>
            </a:lvl2pPr>
            <a:lvl3pPr indent="-228600" lvl="2" marL="1371600" rtl="0" algn="l">
              <a:spcBef>
                <a:spcPts val="1000"/>
              </a:spcBef>
              <a:spcAft>
                <a:spcPts val="0"/>
              </a:spcAft>
              <a:buSzPts val="1440"/>
              <a:buNone/>
              <a:defRPr b="1" sz="1800"/>
            </a:lvl3pPr>
            <a:lvl4pPr indent="-228600" lvl="3" marL="1828800" rtl="0" algn="l">
              <a:spcBef>
                <a:spcPts val="1000"/>
              </a:spcBef>
              <a:spcAft>
                <a:spcPts val="0"/>
              </a:spcAft>
              <a:buSzPts val="1280"/>
              <a:buNone/>
              <a:defRPr b="1" sz="1600"/>
            </a:lvl4pPr>
            <a:lvl5pPr indent="-228600" lvl="4" marL="2286000" rtl="0" algn="l">
              <a:spcBef>
                <a:spcPts val="1000"/>
              </a:spcBef>
              <a:spcAft>
                <a:spcPts val="0"/>
              </a:spcAft>
              <a:buSzPts val="1280"/>
              <a:buNone/>
              <a:defRPr b="1" sz="1600"/>
            </a:lvl5pPr>
            <a:lvl6pPr indent="-228600" lvl="5" marL="2743200" rtl="0" algn="l">
              <a:spcBef>
                <a:spcPts val="1000"/>
              </a:spcBef>
              <a:spcAft>
                <a:spcPts val="0"/>
              </a:spcAft>
              <a:buSzPts val="1280"/>
              <a:buNone/>
              <a:defRPr b="1" sz="1600"/>
            </a:lvl6pPr>
            <a:lvl7pPr indent="-228600" lvl="6" marL="3200400" rtl="0" algn="l">
              <a:spcBef>
                <a:spcPts val="1000"/>
              </a:spcBef>
              <a:spcAft>
                <a:spcPts val="0"/>
              </a:spcAft>
              <a:buSzPts val="1280"/>
              <a:buNone/>
              <a:defRPr b="1" sz="1600"/>
            </a:lvl7pPr>
            <a:lvl8pPr indent="-228600" lvl="7" marL="3657600" rtl="0" algn="l">
              <a:spcBef>
                <a:spcPts val="1000"/>
              </a:spcBef>
              <a:spcAft>
                <a:spcPts val="0"/>
              </a:spcAft>
              <a:buSzPts val="1280"/>
              <a:buNone/>
              <a:defRPr b="1" sz="1600"/>
            </a:lvl8pPr>
            <a:lvl9pPr indent="-228600" lvl="8" marL="4114800" rtl="0" algn="l">
              <a:spcBef>
                <a:spcPts val="1000"/>
              </a:spcBef>
              <a:spcAft>
                <a:spcPts val="0"/>
              </a:spcAft>
              <a:buSzPts val="1280"/>
              <a:buNone/>
              <a:defRPr b="1" sz="1600"/>
            </a:lvl9pPr>
          </a:lstStyle>
          <a:p/>
        </p:txBody>
      </p:sp>
      <p:sp>
        <p:nvSpPr>
          <p:cNvPr id="204" name="Google Shape;204;p21"/>
          <p:cNvSpPr txBox="1"/>
          <p:nvPr>
            <p:ph idx="6" type="body"/>
          </p:nvPr>
        </p:nvSpPr>
        <p:spPr>
          <a:xfrm>
            <a:off x="7886700" y="3193561"/>
            <a:ext cx="3164700" cy="28335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120"/>
              <a:buNone/>
              <a:defRPr sz="1400"/>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cxnSp>
        <p:nvCxnSpPr>
          <p:cNvPr id="205" name="Google Shape;205;p21"/>
          <p:cNvCxnSpPr/>
          <p:nvPr/>
        </p:nvCxnSpPr>
        <p:spPr>
          <a:xfrm>
            <a:off x="4403971" y="2569633"/>
            <a:ext cx="0" cy="3492600"/>
          </a:xfrm>
          <a:prstGeom prst="straightConnector1">
            <a:avLst/>
          </a:prstGeom>
          <a:noFill/>
          <a:ln cap="flat" cmpd="sng" w="12700">
            <a:solidFill>
              <a:schemeClr val="accent1">
                <a:alpha val="40780"/>
              </a:schemeClr>
            </a:solidFill>
            <a:prstDash val="solid"/>
            <a:round/>
            <a:headEnd len="sm" w="sm" type="none"/>
            <a:tailEnd len="sm" w="sm" type="none"/>
          </a:ln>
        </p:spPr>
      </p:cxnSp>
      <p:cxnSp>
        <p:nvCxnSpPr>
          <p:cNvPr id="206" name="Google Shape;206;p21"/>
          <p:cNvCxnSpPr/>
          <p:nvPr/>
        </p:nvCxnSpPr>
        <p:spPr>
          <a:xfrm>
            <a:off x="7772401" y="2569633"/>
            <a:ext cx="0" cy="3492600"/>
          </a:xfrm>
          <a:prstGeom prst="straightConnector1">
            <a:avLst/>
          </a:prstGeom>
          <a:noFill/>
          <a:ln cap="flat" cmpd="sng" w="12700">
            <a:solidFill>
              <a:schemeClr val="accent1">
                <a:alpha val="40780"/>
              </a:schemeClr>
            </a:solidFill>
            <a:prstDash val="solid"/>
            <a:round/>
            <a:headEnd len="sm" w="sm" type="none"/>
            <a:tailEnd len="sm" w="sm" type="none"/>
          </a:ln>
        </p:spPr>
      </p:cxnSp>
      <p:sp>
        <p:nvSpPr>
          <p:cNvPr id="207" name="Google Shape;207;p21"/>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8" name="Google Shape;208;p21"/>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09" name="Google Shape;209;p21"/>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210" name="Shape 210"/>
        <p:cNvGrpSpPr/>
        <p:nvPr/>
      </p:nvGrpSpPr>
      <p:grpSpPr>
        <a:xfrm>
          <a:off x="0" y="0"/>
          <a:ext cx="0" cy="0"/>
          <a:chOff x="0" y="0"/>
          <a:chExt cx="0" cy="0"/>
        </a:xfrm>
      </p:grpSpPr>
      <p:sp>
        <p:nvSpPr>
          <p:cNvPr id="211" name="Google Shape;211;p22"/>
          <p:cNvSpPr txBox="1"/>
          <p:nvPr>
            <p:ph type="title"/>
          </p:nvPr>
        </p:nvSpPr>
        <p:spPr>
          <a:xfrm>
            <a:off x="1154953" y="973668"/>
            <a:ext cx="8761500" cy="707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3600"/>
              <a:buFont typeface="Century Gothic"/>
              <a:buNone/>
              <a:defRPr sz="3600"/>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12" name="Google Shape;212;p22"/>
          <p:cNvSpPr txBox="1"/>
          <p:nvPr>
            <p:ph idx="1" type="body"/>
          </p:nvPr>
        </p:nvSpPr>
        <p:spPr>
          <a:xfrm>
            <a:off x="1154952" y="4532845"/>
            <a:ext cx="3050400" cy="576300"/>
          </a:xfrm>
          <a:prstGeom prst="rect">
            <a:avLst/>
          </a:prstGeom>
          <a:noFill/>
          <a:ln>
            <a:noFill/>
          </a:ln>
        </p:spPr>
        <p:txBody>
          <a:bodyPr anchorCtr="0" anchor="b" bIns="45700" lIns="91425" spcFirstLastPara="1" rIns="91425" wrap="square" tIns="45700">
            <a:noAutofit/>
          </a:bodyPr>
          <a:lstStyle>
            <a:lvl1pPr indent="-228600" lvl="0" marL="457200" rtl="0" algn="l">
              <a:spcBef>
                <a:spcPts val="1000"/>
              </a:spcBef>
              <a:spcAft>
                <a:spcPts val="0"/>
              </a:spcAft>
              <a:buSzPts val="1920"/>
              <a:buNone/>
              <a:defRPr b="0" sz="2400">
                <a:solidFill>
                  <a:schemeClr val="accent1"/>
                </a:solidFill>
              </a:defRPr>
            </a:lvl1pPr>
            <a:lvl2pPr indent="-228600" lvl="1" marL="914400" rtl="0" algn="l">
              <a:spcBef>
                <a:spcPts val="1000"/>
              </a:spcBef>
              <a:spcAft>
                <a:spcPts val="0"/>
              </a:spcAft>
              <a:buSzPts val="1600"/>
              <a:buNone/>
              <a:defRPr b="1" sz="2000"/>
            </a:lvl2pPr>
            <a:lvl3pPr indent="-228600" lvl="2" marL="1371600" rtl="0" algn="l">
              <a:spcBef>
                <a:spcPts val="1000"/>
              </a:spcBef>
              <a:spcAft>
                <a:spcPts val="0"/>
              </a:spcAft>
              <a:buSzPts val="1440"/>
              <a:buNone/>
              <a:defRPr b="1" sz="1800"/>
            </a:lvl3pPr>
            <a:lvl4pPr indent="-228600" lvl="3" marL="1828800" rtl="0" algn="l">
              <a:spcBef>
                <a:spcPts val="1000"/>
              </a:spcBef>
              <a:spcAft>
                <a:spcPts val="0"/>
              </a:spcAft>
              <a:buSzPts val="1280"/>
              <a:buNone/>
              <a:defRPr b="1" sz="1600"/>
            </a:lvl4pPr>
            <a:lvl5pPr indent="-228600" lvl="4" marL="2286000" rtl="0" algn="l">
              <a:spcBef>
                <a:spcPts val="1000"/>
              </a:spcBef>
              <a:spcAft>
                <a:spcPts val="0"/>
              </a:spcAft>
              <a:buSzPts val="1280"/>
              <a:buNone/>
              <a:defRPr b="1" sz="1600"/>
            </a:lvl5pPr>
            <a:lvl6pPr indent="-228600" lvl="5" marL="2743200" rtl="0" algn="l">
              <a:spcBef>
                <a:spcPts val="1000"/>
              </a:spcBef>
              <a:spcAft>
                <a:spcPts val="0"/>
              </a:spcAft>
              <a:buSzPts val="1280"/>
              <a:buNone/>
              <a:defRPr b="1" sz="1600"/>
            </a:lvl6pPr>
            <a:lvl7pPr indent="-228600" lvl="6" marL="3200400" rtl="0" algn="l">
              <a:spcBef>
                <a:spcPts val="1000"/>
              </a:spcBef>
              <a:spcAft>
                <a:spcPts val="0"/>
              </a:spcAft>
              <a:buSzPts val="1280"/>
              <a:buNone/>
              <a:defRPr b="1" sz="1600"/>
            </a:lvl7pPr>
            <a:lvl8pPr indent="-228600" lvl="7" marL="3657600" rtl="0" algn="l">
              <a:spcBef>
                <a:spcPts val="1000"/>
              </a:spcBef>
              <a:spcAft>
                <a:spcPts val="0"/>
              </a:spcAft>
              <a:buSzPts val="1280"/>
              <a:buNone/>
              <a:defRPr b="1" sz="1600"/>
            </a:lvl8pPr>
            <a:lvl9pPr indent="-228600" lvl="8" marL="4114800" rtl="0" algn="l">
              <a:spcBef>
                <a:spcPts val="1000"/>
              </a:spcBef>
              <a:spcAft>
                <a:spcPts val="0"/>
              </a:spcAft>
              <a:buSzPts val="1280"/>
              <a:buNone/>
              <a:defRPr b="1" sz="1600"/>
            </a:lvl9pPr>
          </a:lstStyle>
          <a:p/>
        </p:txBody>
      </p:sp>
      <p:sp>
        <p:nvSpPr>
          <p:cNvPr id="213" name="Google Shape;213;p22"/>
          <p:cNvSpPr/>
          <p:nvPr>
            <p:ph idx="2" type="pic"/>
          </p:nvPr>
        </p:nvSpPr>
        <p:spPr>
          <a:xfrm>
            <a:off x="1334552" y="2603500"/>
            <a:ext cx="2691300" cy="1591500"/>
          </a:xfrm>
          <a:prstGeom prst="roundRect">
            <a:avLst>
              <a:gd fmla="val 1858"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214" name="Google Shape;214;p22"/>
          <p:cNvSpPr txBox="1"/>
          <p:nvPr>
            <p:ph idx="3" type="body"/>
          </p:nvPr>
        </p:nvSpPr>
        <p:spPr>
          <a:xfrm>
            <a:off x="1154953" y="5109107"/>
            <a:ext cx="3050400" cy="9180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120"/>
              <a:buNone/>
              <a:defRPr sz="1400"/>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215" name="Google Shape;215;p22"/>
          <p:cNvSpPr txBox="1"/>
          <p:nvPr>
            <p:ph idx="4" type="body"/>
          </p:nvPr>
        </p:nvSpPr>
        <p:spPr>
          <a:xfrm>
            <a:off x="4572537" y="4532846"/>
            <a:ext cx="3046800" cy="651300"/>
          </a:xfrm>
          <a:prstGeom prst="rect">
            <a:avLst/>
          </a:prstGeom>
          <a:noFill/>
          <a:ln>
            <a:noFill/>
          </a:ln>
        </p:spPr>
        <p:txBody>
          <a:bodyPr anchorCtr="0" anchor="b" bIns="45700" lIns="91425" spcFirstLastPara="1" rIns="91425" wrap="square" tIns="45700">
            <a:noAutofit/>
          </a:bodyPr>
          <a:lstStyle>
            <a:lvl1pPr indent="-228600" lvl="0" marL="457200" rtl="0" algn="l">
              <a:spcBef>
                <a:spcPts val="1000"/>
              </a:spcBef>
              <a:spcAft>
                <a:spcPts val="0"/>
              </a:spcAft>
              <a:buSzPts val="1920"/>
              <a:buNone/>
              <a:defRPr b="0" sz="2400">
                <a:solidFill>
                  <a:schemeClr val="accent1"/>
                </a:solidFill>
              </a:defRPr>
            </a:lvl1pPr>
            <a:lvl2pPr indent="-228600" lvl="1" marL="914400" rtl="0" algn="l">
              <a:spcBef>
                <a:spcPts val="1000"/>
              </a:spcBef>
              <a:spcAft>
                <a:spcPts val="0"/>
              </a:spcAft>
              <a:buSzPts val="1600"/>
              <a:buNone/>
              <a:defRPr b="1" sz="2000"/>
            </a:lvl2pPr>
            <a:lvl3pPr indent="-228600" lvl="2" marL="1371600" rtl="0" algn="l">
              <a:spcBef>
                <a:spcPts val="1000"/>
              </a:spcBef>
              <a:spcAft>
                <a:spcPts val="0"/>
              </a:spcAft>
              <a:buSzPts val="1440"/>
              <a:buNone/>
              <a:defRPr b="1" sz="1800"/>
            </a:lvl3pPr>
            <a:lvl4pPr indent="-228600" lvl="3" marL="1828800" rtl="0" algn="l">
              <a:spcBef>
                <a:spcPts val="1000"/>
              </a:spcBef>
              <a:spcAft>
                <a:spcPts val="0"/>
              </a:spcAft>
              <a:buSzPts val="1280"/>
              <a:buNone/>
              <a:defRPr b="1" sz="1600"/>
            </a:lvl4pPr>
            <a:lvl5pPr indent="-228600" lvl="4" marL="2286000" rtl="0" algn="l">
              <a:spcBef>
                <a:spcPts val="1000"/>
              </a:spcBef>
              <a:spcAft>
                <a:spcPts val="0"/>
              </a:spcAft>
              <a:buSzPts val="1280"/>
              <a:buNone/>
              <a:defRPr b="1" sz="1600"/>
            </a:lvl5pPr>
            <a:lvl6pPr indent="-228600" lvl="5" marL="2743200" rtl="0" algn="l">
              <a:spcBef>
                <a:spcPts val="1000"/>
              </a:spcBef>
              <a:spcAft>
                <a:spcPts val="0"/>
              </a:spcAft>
              <a:buSzPts val="1280"/>
              <a:buNone/>
              <a:defRPr b="1" sz="1600"/>
            </a:lvl6pPr>
            <a:lvl7pPr indent="-228600" lvl="6" marL="3200400" rtl="0" algn="l">
              <a:spcBef>
                <a:spcPts val="1000"/>
              </a:spcBef>
              <a:spcAft>
                <a:spcPts val="0"/>
              </a:spcAft>
              <a:buSzPts val="1280"/>
              <a:buNone/>
              <a:defRPr b="1" sz="1600"/>
            </a:lvl7pPr>
            <a:lvl8pPr indent="-228600" lvl="7" marL="3657600" rtl="0" algn="l">
              <a:spcBef>
                <a:spcPts val="1000"/>
              </a:spcBef>
              <a:spcAft>
                <a:spcPts val="0"/>
              </a:spcAft>
              <a:buSzPts val="1280"/>
              <a:buNone/>
              <a:defRPr b="1" sz="1600"/>
            </a:lvl8pPr>
            <a:lvl9pPr indent="-228600" lvl="8" marL="4114800" rtl="0" algn="l">
              <a:spcBef>
                <a:spcPts val="1000"/>
              </a:spcBef>
              <a:spcAft>
                <a:spcPts val="0"/>
              </a:spcAft>
              <a:buSzPts val="1280"/>
              <a:buNone/>
              <a:defRPr b="1" sz="1600"/>
            </a:lvl9pPr>
          </a:lstStyle>
          <a:p/>
        </p:txBody>
      </p:sp>
      <p:sp>
        <p:nvSpPr>
          <p:cNvPr id="216" name="Google Shape;216;p22"/>
          <p:cNvSpPr/>
          <p:nvPr>
            <p:ph idx="5" type="pic"/>
          </p:nvPr>
        </p:nvSpPr>
        <p:spPr>
          <a:xfrm>
            <a:off x="4748463" y="2603500"/>
            <a:ext cx="2691300" cy="1591500"/>
          </a:xfrm>
          <a:prstGeom prst="roundRect">
            <a:avLst>
              <a:gd fmla="val 1858"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217" name="Google Shape;217;p22"/>
          <p:cNvSpPr txBox="1"/>
          <p:nvPr>
            <p:ph idx="6" type="body"/>
          </p:nvPr>
        </p:nvSpPr>
        <p:spPr>
          <a:xfrm>
            <a:off x="4568865" y="5184002"/>
            <a:ext cx="3050400" cy="8430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120"/>
              <a:buNone/>
              <a:defRPr sz="1400"/>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218" name="Google Shape;218;p22"/>
          <p:cNvSpPr txBox="1"/>
          <p:nvPr>
            <p:ph idx="7" type="body"/>
          </p:nvPr>
        </p:nvSpPr>
        <p:spPr>
          <a:xfrm>
            <a:off x="7983434" y="4532847"/>
            <a:ext cx="3050400" cy="651300"/>
          </a:xfrm>
          <a:prstGeom prst="rect">
            <a:avLst/>
          </a:prstGeom>
          <a:noFill/>
          <a:ln>
            <a:noFill/>
          </a:ln>
        </p:spPr>
        <p:txBody>
          <a:bodyPr anchorCtr="0" anchor="b" bIns="45700" lIns="91425" spcFirstLastPara="1" rIns="91425" wrap="square" tIns="45700">
            <a:noAutofit/>
          </a:bodyPr>
          <a:lstStyle>
            <a:lvl1pPr indent="-228600" lvl="0" marL="457200" rtl="0" algn="l">
              <a:spcBef>
                <a:spcPts val="1000"/>
              </a:spcBef>
              <a:spcAft>
                <a:spcPts val="0"/>
              </a:spcAft>
              <a:buSzPts val="1920"/>
              <a:buNone/>
              <a:defRPr b="0" sz="2400">
                <a:solidFill>
                  <a:schemeClr val="accent1"/>
                </a:solidFill>
              </a:defRPr>
            </a:lvl1pPr>
            <a:lvl2pPr indent="-228600" lvl="1" marL="914400" rtl="0" algn="l">
              <a:spcBef>
                <a:spcPts val="1000"/>
              </a:spcBef>
              <a:spcAft>
                <a:spcPts val="0"/>
              </a:spcAft>
              <a:buSzPts val="1600"/>
              <a:buNone/>
              <a:defRPr b="1" sz="2000"/>
            </a:lvl2pPr>
            <a:lvl3pPr indent="-228600" lvl="2" marL="1371600" rtl="0" algn="l">
              <a:spcBef>
                <a:spcPts val="1000"/>
              </a:spcBef>
              <a:spcAft>
                <a:spcPts val="0"/>
              </a:spcAft>
              <a:buSzPts val="1440"/>
              <a:buNone/>
              <a:defRPr b="1" sz="1800"/>
            </a:lvl3pPr>
            <a:lvl4pPr indent="-228600" lvl="3" marL="1828800" rtl="0" algn="l">
              <a:spcBef>
                <a:spcPts val="1000"/>
              </a:spcBef>
              <a:spcAft>
                <a:spcPts val="0"/>
              </a:spcAft>
              <a:buSzPts val="1280"/>
              <a:buNone/>
              <a:defRPr b="1" sz="1600"/>
            </a:lvl4pPr>
            <a:lvl5pPr indent="-228600" lvl="4" marL="2286000" rtl="0" algn="l">
              <a:spcBef>
                <a:spcPts val="1000"/>
              </a:spcBef>
              <a:spcAft>
                <a:spcPts val="0"/>
              </a:spcAft>
              <a:buSzPts val="1280"/>
              <a:buNone/>
              <a:defRPr b="1" sz="1600"/>
            </a:lvl5pPr>
            <a:lvl6pPr indent="-228600" lvl="5" marL="2743200" rtl="0" algn="l">
              <a:spcBef>
                <a:spcPts val="1000"/>
              </a:spcBef>
              <a:spcAft>
                <a:spcPts val="0"/>
              </a:spcAft>
              <a:buSzPts val="1280"/>
              <a:buNone/>
              <a:defRPr b="1" sz="1600"/>
            </a:lvl6pPr>
            <a:lvl7pPr indent="-228600" lvl="6" marL="3200400" rtl="0" algn="l">
              <a:spcBef>
                <a:spcPts val="1000"/>
              </a:spcBef>
              <a:spcAft>
                <a:spcPts val="0"/>
              </a:spcAft>
              <a:buSzPts val="1280"/>
              <a:buNone/>
              <a:defRPr b="1" sz="1600"/>
            </a:lvl7pPr>
            <a:lvl8pPr indent="-228600" lvl="7" marL="3657600" rtl="0" algn="l">
              <a:spcBef>
                <a:spcPts val="1000"/>
              </a:spcBef>
              <a:spcAft>
                <a:spcPts val="0"/>
              </a:spcAft>
              <a:buSzPts val="1280"/>
              <a:buNone/>
              <a:defRPr b="1" sz="1600"/>
            </a:lvl8pPr>
            <a:lvl9pPr indent="-228600" lvl="8" marL="4114800" rtl="0" algn="l">
              <a:spcBef>
                <a:spcPts val="1000"/>
              </a:spcBef>
              <a:spcAft>
                <a:spcPts val="0"/>
              </a:spcAft>
              <a:buSzPts val="1280"/>
              <a:buNone/>
              <a:defRPr b="1" sz="1600"/>
            </a:lvl9pPr>
          </a:lstStyle>
          <a:p/>
        </p:txBody>
      </p:sp>
      <p:sp>
        <p:nvSpPr>
          <p:cNvPr id="219" name="Google Shape;219;p22"/>
          <p:cNvSpPr/>
          <p:nvPr>
            <p:ph idx="8" type="pic"/>
          </p:nvPr>
        </p:nvSpPr>
        <p:spPr>
          <a:xfrm>
            <a:off x="8163031" y="2603500"/>
            <a:ext cx="2691300" cy="1591500"/>
          </a:xfrm>
          <a:prstGeom prst="roundRect">
            <a:avLst>
              <a:gd fmla="val 1858"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220" name="Google Shape;220;p22"/>
          <p:cNvSpPr txBox="1"/>
          <p:nvPr>
            <p:ph idx="9" type="body"/>
          </p:nvPr>
        </p:nvSpPr>
        <p:spPr>
          <a:xfrm>
            <a:off x="7983434" y="5184001"/>
            <a:ext cx="3050400" cy="8430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120"/>
              <a:buNone/>
              <a:defRPr sz="1400"/>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cxnSp>
        <p:nvCxnSpPr>
          <p:cNvPr id="221" name="Google Shape;221;p22"/>
          <p:cNvCxnSpPr/>
          <p:nvPr/>
        </p:nvCxnSpPr>
        <p:spPr>
          <a:xfrm>
            <a:off x="4388153" y="2603500"/>
            <a:ext cx="0" cy="3517500"/>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222" name="Google Shape;222;p22"/>
          <p:cNvCxnSpPr/>
          <p:nvPr/>
        </p:nvCxnSpPr>
        <p:spPr>
          <a:xfrm>
            <a:off x="7801905" y="2603500"/>
            <a:ext cx="0" cy="3492600"/>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223" name="Google Shape;223;p22"/>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4" name="Google Shape;224;p22"/>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5" name="Google Shape;225;p22"/>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26" name="Shape 226"/>
        <p:cNvGrpSpPr/>
        <p:nvPr/>
      </p:nvGrpSpPr>
      <p:grpSpPr>
        <a:xfrm>
          <a:off x="0" y="0"/>
          <a:ext cx="0" cy="0"/>
          <a:chOff x="0" y="0"/>
          <a:chExt cx="0" cy="0"/>
        </a:xfrm>
      </p:grpSpPr>
      <p:sp>
        <p:nvSpPr>
          <p:cNvPr id="227" name="Google Shape;227;p23"/>
          <p:cNvSpPr txBox="1"/>
          <p:nvPr>
            <p:ph type="title"/>
          </p:nvPr>
        </p:nvSpPr>
        <p:spPr>
          <a:xfrm>
            <a:off x="1154953" y="973668"/>
            <a:ext cx="8825700" cy="707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18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28" name="Google Shape;228;p23"/>
          <p:cNvSpPr txBox="1"/>
          <p:nvPr>
            <p:ph idx="1" type="body"/>
          </p:nvPr>
        </p:nvSpPr>
        <p:spPr>
          <a:xfrm rot="5400000">
            <a:off x="3827417" y="-69050"/>
            <a:ext cx="3416400" cy="8761500"/>
          </a:xfrm>
          <a:prstGeom prst="rect">
            <a:avLst/>
          </a:prstGeom>
          <a:noFill/>
          <a:ln>
            <a:noFill/>
          </a:ln>
        </p:spPr>
        <p:txBody>
          <a:bodyPr anchorCtr="0" anchor="t" bIns="45700" lIns="91425" spcFirstLastPara="1" rIns="91425" wrap="square" tIns="45700">
            <a:normAutofit/>
          </a:bodyPr>
          <a:lstStyle>
            <a:lvl1pPr indent="-320040" lvl="0" marL="457200" rtl="0" algn="l">
              <a:spcBef>
                <a:spcPts val="1000"/>
              </a:spcBef>
              <a:spcAft>
                <a:spcPts val="0"/>
              </a:spcAft>
              <a:buSzPts val="1440"/>
              <a:buChar char="►"/>
              <a:defRPr/>
            </a:lvl1pPr>
            <a:lvl2pPr indent="-320040" lvl="1" marL="914400" rtl="0" algn="l">
              <a:spcBef>
                <a:spcPts val="1000"/>
              </a:spcBef>
              <a:spcAft>
                <a:spcPts val="0"/>
              </a:spcAft>
              <a:buSzPts val="1440"/>
              <a:buChar char="►"/>
              <a:defRPr/>
            </a:lvl2pPr>
            <a:lvl3pPr indent="-320039" lvl="2" marL="1371600" rtl="0" algn="l">
              <a:spcBef>
                <a:spcPts val="1000"/>
              </a:spcBef>
              <a:spcAft>
                <a:spcPts val="0"/>
              </a:spcAft>
              <a:buSzPts val="1440"/>
              <a:buChar char="►"/>
              <a:defRPr/>
            </a:lvl3pPr>
            <a:lvl4pPr indent="-320039" lvl="3" marL="1828800" rtl="0" algn="l">
              <a:spcBef>
                <a:spcPts val="1000"/>
              </a:spcBef>
              <a:spcAft>
                <a:spcPts val="0"/>
              </a:spcAft>
              <a:buSzPts val="1440"/>
              <a:buChar char="►"/>
              <a:defRPr/>
            </a:lvl4pPr>
            <a:lvl5pPr indent="-320039" lvl="4" marL="2286000" rtl="0" algn="l">
              <a:spcBef>
                <a:spcPts val="1000"/>
              </a:spcBef>
              <a:spcAft>
                <a:spcPts val="0"/>
              </a:spcAft>
              <a:buSzPts val="1440"/>
              <a:buChar char="►"/>
              <a:defRPr/>
            </a:lvl5pPr>
            <a:lvl6pPr indent="-320039" lvl="5" marL="2743200" rtl="0" algn="l">
              <a:spcBef>
                <a:spcPts val="1000"/>
              </a:spcBef>
              <a:spcAft>
                <a:spcPts val="0"/>
              </a:spcAft>
              <a:buSzPts val="1440"/>
              <a:buChar char="►"/>
              <a:defRPr/>
            </a:lvl6pPr>
            <a:lvl7pPr indent="-320039" lvl="6" marL="3200400" rtl="0" algn="l">
              <a:spcBef>
                <a:spcPts val="1000"/>
              </a:spcBef>
              <a:spcAft>
                <a:spcPts val="0"/>
              </a:spcAft>
              <a:buSzPts val="1440"/>
              <a:buChar char="►"/>
              <a:defRPr/>
            </a:lvl7pPr>
            <a:lvl8pPr indent="-320040" lvl="7" marL="3657600" rtl="0" algn="l">
              <a:spcBef>
                <a:spcPts val="1000"/>
              </a:spcBef>
              <a:spcAft>
                <a:spcPts val="0"/>
              </a:spcAft>
              <a:buSzPts val="1440"/>
              <a:buChar char="►"/>
              <a:defRPr/>
            </a:lvl8pPr>
            <a:lvl9pPr indent="-320040" lvl="8" marL="4114800" rtl="0" algn="l">
              <a:spcBef>
                <a:spcPts val="1000"/>
              </a:spcBef>
              <a:spcAft>
                <a:spcPts val="0"/>
              </a:spcAft>
              <a:buSzPts val="1440"/>
              <a:buChar char="►"/>
              <a:defRPr/>
            </a:lvl9pPr>
          </a:lstStyle>
          <a:p/>
        </p:txBody>
      </p:sp>
      <p:sp>
        <p:nvSpPr>
          <p:cNvPr id="229" name="Google Shape;229;p23"/>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0" name="Google Shape;230;p23"/>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31" name="Google Shape;231;p23"/>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232" name="Shape 232"/>
        <p:cNvGrpSpPr/>
        <p:nvPr/>
      </p:nvGrpSpPr>
      <p:grpSpPr>
        <a:xfrm>
          <a:off x="0" y="0"/>
          <a:ext cx="0" cy="0"/>
          <a:chOff x="0" y="0"/>
          <a:chExt cx="0" cy="0"/>
        </a:xfrm>
      </p:grpSpPr>
      <p:grpSp>
        <p:nvGrpSpPr>
          <p:cNvPr id="233" name="Google Shape;233;p24"/>
          <p:cNvGrpSpPr/>
          <p:nvPr/>
        </p:nvGrpSpPr>
        <p:grpSpPr>
          <a:xfrm>
            <a:off x="0" y="-2373"/>
            <a:ext cx="12192011" cy="6867027"/>
            <a:chOff x="0" y="-2373"/>
            <a:chExt cx="12192011" cy="6867027"/>
          </a:xfrm>
        </p:grpSpPr>
        <p:sp>
          <p:nvSpPr>
            <p:cNvPr id="234" name="Google Shape;234;p24"/>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4"/>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4"/>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4"/>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4"/>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4"/>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4"/>
            <p:cNvSpPr/>
            <p:nvPr/>
          </p:nvSpPr>
          <p:spPr>
            <a:xfrm rot="5101739">
              <a:off x="6294739" y="4577733"/>
              <a:ext cx="3299410" cy="440930"/>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4"/>
            <p:cNvSpPr/>
            <p:nvPr/>
          </p:nvSpPr>
          <p:spPr>
            <a:xfrm>
              <a:off x="414867" y="402165"/>
              <a:ext cx="6510900" cy="6053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4"/>
            <p:cNvSpPr/>
            <p:nvPr/>
          </p:nvSpPr>
          <p:spPr>
            <a:xfrm rot="5400000">
              <a:off x="4449229" y="2801722"/>
              <a:ext cx="6053675" cy="1254560"/>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243" name="Google Shape;243;p24"/>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244" name="Google Shape;244;p24"/>
          <p:cNvSpPr txBox="1"/>
          <p:nvPr>
            <p:ph type="title"/>
          </p:nvPr>
        </p:nvSpPr>
        <p:spPr>
          <a:xfrm rot="5400000">
            <a:off x="6909389" y="2945868"/>
            <a:ext cx="4748700" cy="14139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Clr>
                <a:schemeClr val="lt2"/>
              </a:buClr>
              <a:buSzPts val="18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45" name="Google Shape;245;p24"/>
          <p:cNvSpPr txBox="1"/>
          <p:nvPr>
            <p:ph idx="1" type="body"/>
          </p:nvPr>
        </p:nvSpPr>
        <p:spPr>
          <a:xfrm rot="5400000">
            <a:off x="1904400" y="529068"/>
            <a:ext cx="4748700" cy="6247500"/>
          </a:xfrm>
          <a:prstGeom prst="rect">
            <a:avLst/>
          </a:prstGeom>
          <a:noFill/>
          <a:ln>
            <a:noFill/>
          </a:ln>
        </p:spPr>
        <p:txBody>
          <a:bodyPr anchorCtr="0" anchor="t" bIns="45700" lIns="91425" spcFirstLastPara="1" rIns="91425" wrap="square" tIns="45700">
            <a:normAutofit/>
          </a:bodyPr>
          <a:lstStyle>
            <a:lvl1pPr indent="-320040" lvl="0" marL="457200" rtl="0" algn="l">
              <a:spcBef>
                <a:spcPts val="1000"/>
              </a:spcBef>
              <a:spcAft>
                <a:spcPts val="0"/>
              </a:spcAft>
              <a:buSzPts val="1440"/>
              <a:buChar char="►"/>
              <a:defRPr/>
            </a:lvl1pPr>
            <a:lvl2pPr indent="-320040" lvl="1" marL="914400" rtl="0" algn="l">
              <a:spcBef>
                <a:spcPts val="1000"/>
              </a:spcBef>
              <a:spcAft>
                <a:spcPts val="0"/>
              </a:spcAft>
              <a:buSzPts val="1440"/>
              <a:buChar char="►"/>
              <a:defRPr/>
            </a:lvl2pPr>
            <a:lvl3pPr indent="-320039" lvl="2" marL="1371600" rtl="0" algn="l">
              <a:spcBef>
                <a:spcPts val="1000"/>
              </a:spcBef>
              <a:spcAft>
                <a:spcPts val="0"/>
              </a:spcAft>
              <a:buSzPts val="1440"/>
              <a:buChar char="►"/>
              <a:defRPr/>
            </a:lvl3pPr>
            <a:lvl4pPr indent="-320039" lvl="3" marL="1828800" rtl="0" algn="l">
              <a:spcBef>
                <a:spcPts val="1000"/>
              </a:spcBef>
              <a:spcAft>
                <a:spcPts val="0"/>
              </a:spcAft>
              <a:buSzPts val="1440"/>
              <a:buChar char="►"/>
              <a:defRPr/>
            </a:lvl4pPr>
            <a:lvl5pPr indent="-320039" lvl="4" marL="2286000" rtl="0" algn="l">
              <a:spcBef>
                <a:spcPts val="1000"/>
              </a:spcBef>
              <a:spcAft>
                <a:spcPts val="0"/>
              </a:spcAft>
              <a:buSzPts val="1440"/>
              <a:buChar char="►"/>
              <a:defRPr/>
            </a:lvl5pPr>
            <a:lvl6pPr indent="-320039" lvl="5" marL="2743200" rtl="0" algn="l">
              <a:spcBef>
                <a:spcPts val="1000"/>
              </a:spcBef>
              <a:spcAft>
                <a:spcPts val="0"/>
              </a:spcAft>
              <a:buSzPts val="1440"/>
              <a:buChar char="►"/>
              <a:defRPr/>
            </a:lvl6pPr>
            <a:lvl7pPr indent="-320039" lvl="6" marL="3200400" rtl="0" algn="l">
              <a:spcBef>
                <a:spcPts val="1000"/>
              </a:spcBef>
              <a:spcAft>
                <a:spcPts val="0"/>
              </a:spcAft>
              <a:buSzPts val="1440"/>
              <a:buChar char="►"/>
              <a:defRPr/>
            </a:lvl7pPr>
            <a:lvl8pPr indent="-320040" lvl="7" marL="3657600" rtl="0" algn="l">
              <a:spcBef>
                <a:spcPts val="1000"/>
              </a:spcBef>
              <a:spcAft>
                <a:spcPts val="0"/>
              </a:spcAft>
              <a:buSzPts val="1440"/>
              <a:buChar char="►"/>
              <a:defRPr/>
            </a:lvl8pPr>
            <a:lvl9pPr indent="-320040" lvl="8" marL="4114800" rtl="0" algn="l">
              <a:spcBef>
                <a:spcPts val="1000"/>
              </a:spcBef>
              <a:spcAft>
                <a:spcPts val="0"/>
              </a:spcAft>
              <a:buSzPts val="1440"/>
              <a:buChar char="►"/>
              <a:defRPr/>
            </a:lvl9pPr>
          </a:lstStyle>
          <a:p/>
        </p:txBody>
      </p:sp>
      <p:sp>
        <p:nvSpPr>
          <p:cNvPr id="246" name="Google Shape;246;p24"/>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47" name="Google Shape;247;p24"/>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248" name="Google Shape;248;p2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4"/>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 name="Shape 37"/>
        <p:cNvGrpSpPr/>
        <p:nvPr/>
      </p:nvGrpSpPr>
      <p:grpSpPr>
        <a:xfrm>
          <a:off x="0" y="0"/>
          <a:ext cx="0" cy="0"/>
          <a:chOff x="0" y="0"/>
          <a:chExt cx="0" cy="0"/>
        </a:xfrm>
      </p:grpSpPr>
      <p:sp>
        <p:nvSpPr>
          <p:cNvPr id="38" name="Google Shape;38;p9"/>
          <p:cNvSpPr txBox="1"/>
          <p:nvPr>
            <p:ph type="title"/>
          </p:nvPr>
        </p:nvSpPr>
        <p:spPr>
          <a:xfrm>
            <a:off x="1154953" y="973668"/>
            <a:ext cx="8761500" cy="707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18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9" name="Google Shape;39;p9"/>
          <p:cNvSpPr txBox="1"/>
          <p:nvPr>
            <p:ph idx="1" type="body"/>
          </p:nvPr>
        </p:nvSpPr>
        <p:spPr>
          <a:xfrm>
            <a:off x="1154955" y="2603500"/>
            <a:ext cx="8761500" cy="3416400"/>
          </a:xfrm>
          <a:prstGeom prst="rect">
            <a:avLst/>
          </a:prstGeom>
          <a:noFill/>
          <a:ln>
            <a:noFill/>
          </a:ln>
        </p:spPr>
        <p:txBody>
          <a:bodyPr anchorCtr="0" anchor="t" bIns="45700" lIns="91425" spcFirstLastPara="1" rIns="91425" wrap="square" tIns="45700">
            <a:normAutofit/>
          </a:bodyPr>
          <a:lstStyle>
            <a:lvl1pPr indent="-320040" lvl="0" marL="457200" rtl="0" algn="l">
              <a:spcBef>
                <a:spcPts val="1000"/>
              </a:spcBef>
              <a:spcAft>
                <a:spcPts val="0"/>
              </a:spcAft>
              <a:buSzPts val="1440"/>
              <a:buChar char="►"/>
              <a:defRPr/>
            </a:lvl1pPr>
            <a:lvl2pPr indent="-320040" lvl="1" marL="914400" rtl="0" algn="l">
              <a:spcBef>
                <a:spcPts val="1000"/>
              </a:spcBef>
              <a:spcAft>
                <a:spcPts val="0"/>
              </a:spcAft>
              <a:buSzPts val="1440"/>
              <a:buChar char="►"/>
              <a:defRPr/>
            </a:lvl2pPr>
            <a:lvl3pPr indent="-320039" lvl="2" marL="1371600" rtl="0" algn="l">
              <a:spcBef>
                <a:spcPts val="1000"/>
              </a:spcBef>
              <a:spcAft>
                <a:spcPts val="0"/>
              </a:spcAft>
              <a:buSzPts val="1440"/>
              <a:buChar char="►"/>
              <a:defRPr/>
            </a:lvl3pPr>
            <a:lvl4pPr indent="-320039" lvl="3" marL="1828800" rtl="0" algn="l">
              <a:spcBef>
                <a:spcPts val="1000"/>
              </a:spcBef>
              <a:spcAft>
                <a:spcPts val="0"/>
              </a:spcAft>
              <a:buSzPts val="1440"/>
              <a:buChar char="►"/>
              <a:defRPr/>
            </a:lvl4pPr>
            <a:lvl5pPr indent="-320039" lvl="4" marL="2286000" rtl="0" algn="l">
              <a:spcBef>
                <a:spcPts val="1000"/>
              </a:spcBef>
              <a:spcAft>
                <a:spcPts val="0"/>
              </a:spcAft>
              <a:buSzPts val="1440"/>
              <a:buChar char="►"/>
              <a:defRPr/>
            </a:lvl5pPr>
            <a:lvl6pPr indent="-320039" lvl="5" marL="2743200" rtl="0" algn="l">
              <a:spcBef>
                <a:spcPts val="1000"/>
              </a:spcBef>
              <a:spcAft>
                <a:spcPts val="0"/>
              </a:spcAft>
              <a:buSzPts val="1440"/>
              <a:buChar char="►"/>
              <a:defRPr/>
            </a:lvl6pPr>
            <a:lvl7pPr indent="-320039" lvl="6" marL="3200400" rtl="0" algn="l">
              <a:spcBef>
                <a:spcPts val="1000"/>
              </a:spcBef>
              <a:spcAft>
                <a:spcPts val="0"/>
              </a:spcAft>
              <a:buSzPts val="1440"/>
              <a:buChar char="►"/>
              <a:defRPr/>
            </a:lvl7pPr>
            <a:lvl8pPr indent="-320040" lvl="7" marL="3657600" rtl="0" algn="l">
              <a:spcBef>
                <a:spcPts val="1000"/>
              </a:spcBef>
              <a:spcAft>
                <a:spcPts val="0"/>
              </a:spcAft>
              <a:buSzPts val="1440"/>
              <a:buChar char="►"/>
              <a:defRPr/>
            </a:lvl8pPr>
            <a:lvl9pPr indent="-320040" lvl="8" marL="4114800" rtl="0" algn="l">
              <a:spcBef>
                <a:spcPts val="1000"/>
              </a:spcBef>
              <a:spcAft>
                <a:spcPts val="0"/>
              </a:spcAft>
              <a:buSzPts val="1440"/>
              <a:buChar char="►"/>
              <a:defRPr/>
            </a:lvl9pPr>
          </a:lstStyle>
          <a:p/>
        </p:txBody>
      </p:sp>
      <p:sp>
        <p:nvSpPr>
          <p:cNvPr id="40" name="Google Shape;40;p9"/>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1" name="Google Shape;41;p9"/>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42" name="Google Shape;42;p9"/>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43" name="Shape 43"/>
        <p:cNvGrpSpPr/>
        <p:nvPr/>
      </p:nvGrpSpPr>
      <p:grpSpPr>
        <a:xfrm>
          <a:off x="0" y="0"/>
          <a:ext cx="0" cy="0"/>
          <a:chOff x="0" y="0"/>
          <a:chExt cx="0" cy="0"/>
        </a:xfrm>
      </p:grpSpPr>
      <p:grpSp>
        <p:nvGrpSpPr>
          <p:cNvPr id="44" name="Google Shape;44;p10"/>
          <p:cNvGrpSpPr/>
          <p:nvPr/>
        </p:nvGrpSpPr>
        <p:grpSpPr>
          <a:xfrm>
            <a:off x="0" y="-2373"/>
            <a:ext cx="12192011" cy="6867027"/>
            <a:chOff x="0" y="-2373"/>
            <a:chExt cx="12192011" cy="6867027"/>
          </a:xfrm>
        </p:grpSpPr>
        <p:sp>
          <p:nvSpPr>
            <p:cNvPr id="45" name="Google Shape;45;p10"/>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10"/>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10"/>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0"/>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0"/>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0"/>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10"/>
            <p:cNvSpPr/>
            <p:nvPr/>
          </p:nvSpPr>
          <p:spPr>
            <a:xfrm>
              <a:off x="7289800" y="402165"/>
              <a:ext cx="4479000" cy="6053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p:nvPr/>
          </p:nvSpPr>
          <p:spPr>
            <a:xfrm rot="-5677505">
              <a:off x="4698346" y="1826074"/>
              <a:ext cx="3299419" cy="440920"/>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0"/>
            <p:cNvSpPr/>
            <p:nvPr/>
          </p:nvSpPr>
          <p:spPr>
            <a:xfrm rot="-5400000">
              <a:off x="3787243" y="2801718"/>
              <a:ext cx="6053675" cy="1254560"/>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54" name="Google Shape;54;p10"/>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55" name="Google Shape;55;p10"/>
          <p:cNvSpPr txBox="1"/>
          <p:nvPr>
            <p:ph type="title"/>
          </p:nvPr>
        </p:nvSpPr>
        <p:spPr>
          <a:xfrm>
            <a:off x="1154956" y="2677645"/>
            <a:ext cx="4350900" cy="22839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4000"/>
              <a:buFont typeface="Century Gothic"/>
              <a:buNone/>
              <a:defRPr b="0" sz="4000" cap="none"/>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6" name="Google Shape;56;p10"/>
          <p:cNvSpPr txBox="1"/>
          <p:nvPr>
            <p:ph idx="1" type="body"/>
          </p:nvPr>
        </p:nvSpPr>
        <p:spPr>
          <a:xfrm>
            <a:off x="6895558" y="2677644"/>
            <a:ext cx="3755400" cy="2283900"/>
          </a:xfrm>
          <a:prstGeom prst="rect">
            <a:avLst/>
          </a:prstGeom>
          <a:noFill/>
          <a:ln>
            <a:noFill/>
          </a:ln>
        </p:spPr>
        <p:txBody>
          <a:bodyPr anchorCtr="0" anchor="ctr" bIns="45700" lIns="91425" spcFirstLastPara="1" rIns="91425" wrap="square" tIns="45700">
            <a:normAutofit/>
          </a:bodyPr>
          <a:lstStyle>
            <a:lvl1pPr indent="-228600" lvl="0" marL="457200" rtl="0" algn="l">
              <a:spcBef>
                <a:spcPts val="1000"/>
              </a:spcBef>
              <a:spcAft>
                <a:spcPts val="0"/>
              </a:spcAft>
              <a:buSzPts val="1600"/>
              <a:buNone/>
              <a:defRPr sz="2000" cap="none">
                <a:solidFill>
                  <a:schemeClr val="accent1"/>
                </a:solidFill>
              </a:defRPr>
            </a:lvl1pPr>
            <a:lvl2pPr indent="-228600" lvl="1" marL="914400" rtl="0" algn="l">
              <a:spcBef>
                <a:spcPts val="1000"/>
              </a:spcBef>
              <a:spcAft>
                <a:spcPts val="0"/>
              </a:spcAft>
              <a:buSzPts val="1440"/>
              <a:buNone/>
              <a:defRPr sz="1800">
                <a:solidFill>
                  <a:srgbClr val="888888"/>
                </a:solidFill>
              </a:defRPr>
            </a:lvl2pPr>
            <a:lvl3pPr indent="-228600" lvl="2" marL="1371600" rtl="0" algn="l">
              <a:spcBef>
                <a:spcPts val="1000"/>
              </a:spcBef>
              <a:spcAft>
                <a:spcPts val="0"/>
              </a:spcAft>
              <a:buSzPts val="1280"/>
              <a:buNone/>
              <a:defRPr sz="1600">
                <a:solidFill>
                  <a:srgbClr val="888888"/>
                </a:solidFill>
              </a:defRPr>
            </a:lvl3pPr>
            <a:lvl4pPr indent="-228600" lvl="3" marL="1828800" rtl="0" algn="l">
              <a:spcBef>
                <a:spcPts val="1000"/>
              </a:spcBef>
              <a:spcAft>
                <a:spcPts val="0"/>
              </a:spcAft>
              <a:buSzPts val="1120"/>
              <a:buNone/>
              <a:defRPr sz="1400">
                <a:solidFill>
                  <a:srgbClr val="888888"/>
                </a:solidFill>
              </a:defRPr>
            </a:lvl4pPr>
            <a:lvl5pPr indent="-228600" lvl="4" marL="2286000" rtl="0" algn="l">
              <a:spcBef>
                <a:spcPts val="1000"/>
              </a:spcBef>
              <a:spcAft>
                <a:spcPts val="0"/>
              </a:spcAft>
              <a:buSzPts val="1120"/>
              <a:buNone/>
              <a:defRPr sz="1400">
                <a:solidFill>
                  <a:srgbClr val="888888"/>
                </a:solidFill>
              </a:defRPr>
            </a:lvl5pPr>
            <a:lvl6pPr indent="-228600" lvl="5" marL="2743200" rtl="0" algn="l">
              <a:spcBef>
                <a:spcPts val="1000"/>
              </a:spcBef>
              <a:spcAft>
                <a:spcPts val="0"/>
              </a:spcAft>
              <a:buSzPts val="1120"/>
              <a:buNone/>
              <a:defRPr sz="1400">
                <a:solidFill>
                  <a:srgbClr val="888888"/>
                </a:solidFill>
              </a:defRPr>
            </a:lvl6pPr>
            <a:lvl7pPr indent="-228600" lvl="6" marL="3200400" rtl="0" algn="l">
              <a:spcBef>
                <a:spcPts val="1000"/>
              </a:spcBef>
              <a:spcAft>
                <a:spcPts val="0"/>
              </a:spcAft>
              <a:buSzPts val="1120"/>
              <a:buNone/>
              <a:defRPr sz="1400">
                <a:solidFill>
                  <a:srgbClr val="888888"/>
                </a:solidFill>
              </a:defRPr>
            </a:lvl7pPr>
            <a:lvl8pPr indent="-228600" lvl="7" marL="3657600" rtl="0" algn="l">
              <a:spcBef>
                <a:spcPts val="1000"/>
              </a:spcBef>
              <a:spcAft>
                <a:spcPts val="0"/>
              </a:spcAft>
              <a:buSzPts val="1120"/>
              <a:buNone/>
              <a:defRPr sz="1400">
                <a:solidFill>
                  <a:srgbClr val="888888"/>
                </a:solidFill>
              </a:defRPr>
            </a:lvl8pPr>
            <a:lvl9pPr indent="-228600" lvl="8" marL="4114800" rtl="0" algn="l">
              <a:spcBef>
                <a:spcPts val="1000"/>
              </a:spcBef>
              <a:spcAft>
                <a:spcPts val="0"/>
              </a:spcAft>
              <a:buSzPts val="1120"/>
              <a:buNone/>
              <a:defRPr sz="1400">
                <a:solidFill>
                  <a:srgbClr val="888888"/>
                </a:solidFill>
              </a:defRPr>
            </a:lvl9pPr>
          </a:lstStyle>
          <a:p/>
        </p:txBody>
      </p:sp>
      <p:sp>
        <p:nvSpPr>
          <p:cNvPr id="57" name="Google Shape;57;p10"/>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8" name="Google Shape;58;p10"/>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9" name="Google Shape;59;p10"/>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0"/>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1" name="Shape 61"/>
        <p:cNvGrpSpPr/>
        <p:nvPr/>
      </p:nvGrpSpPr>
      <p:grpSpPr>
        <a:xfrm>
          <a:off x="0" y="0"/>
          <a:ext cx="0" cy="0"/>
          <a:chOff x="0" y="0"/>
          <a:chExt cx="0" cy="0"/>
        </a:xfrm>
      </p:grpSpPr>
      <p:sp>
        <p:nvSpPr>
          <p:cNvPr id="62" name="Google Shape;62;p11"/>
          <p:cNvSpPr txBox="1"/>
          <p:nvPr>
            <p:ph type="title"/>
          </p:nvPr>
        </p:nvSpPr>
        <p:spPr>
          <a:xfrm>
            <a:off x="1154953" y="973668"/>
            <a:ext cx="8761500" cy="707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18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3" name="Google Shape;63;p11"/>
          <p:cNvSpPr txBox="1"/>
          <p:nvPr>
            <p:ph idx="1" type="body"/>
          </p:nvPr>
        </p:nvSpPr>
        <p:spPr>
          <a:xfrm>
            <a:off x="1154954" y="2603500"/>
            <a:ext cx="4825200" cy="3416400"/>
          </a:xfrm>
          <a:prstGeom prst="rect">
            <a:avLst/>
          </a:prstGeom>
          <a:noFill/>
          <a:ln>
            <a:noFill/>
          </a:ln>
        </p:spPr>
        <p:txBody>
          <a:bodyPr anchorCtr="0" anchor="t" bIns="45700" lIns="91425" spcFirstLastPara="1" rIns="91425" wrap="square" tIns="45700">
            <a:normAutofit/>
          </a:bodyPr>
          <a:lstStyle>
            <a:lvl1pPr indent="-320040" lvl="0" marL="457200" rtl="0" algn="l">
              <a:spcBef>
                <a:spcPts val="1000"/>
              </a:spcBef>
              <a:spcAft>
                <a:spcPts val="0"/>
              </a:spcAft>
              <a:buSzPts val="1440"/>
              <a:buChar char="►"/>
              <a:defRPr/>
            </a:lvl1pPr>
            <a:lvl2pPr indent="-320040" lvl="1" marL="914400" rtl="0" algn="l">
              <a:spcBef>
                <a:spcPts val="1000"/>
              </a:spcBef>
              <a:spcAft>
                <a:spcPts val="0"/>
              </a:spcAft>
              <a:buSzPts val="1440"/>
              <a:buChar char="►"/>
              <a:defRPr/>
            </a:lvl2pPr>
            <a:lvl3pPr indent="-320039" lvl="2" marL="1371600" rtl="0" algn="l">
              <a:spcBef>
                <a:spcPts val="1000"/>
              </a:spcBef>
              <a:spcAft>
                <a:spcPts val="0"/>
              </a:spcAft>
              <a:buSzPts val="1440"/>
              <a:buChar char="►"/>
              <a:defRPr/>
            </a:lvl3pPr>
            <a:lvl4pPr indent="-320039" lvl="3" marL="1828800" rtl="0" algn="l">
              <a:spcBef>
                <a:spcPts val="1000"/>
              </a:spcBef>
              <a:spcAft>
                <a:spcPts val="0"/>
              </a:spcAft>
              <a:buSzPts val="1440"/>
              <a:buChar char="►"/>
              <a:defRPr/>
            </a:lvl4pPr>
            <a:lvl5pPr indent="-320039" lvl="4" marL="2286000" rtl="0" algn="l">
              <a:spcBef>
                <a:spcPts val="1000"/>
              </a:spcBef>
              <a:spcAft>
                <a:spcPts val="0"/>
              </a:spcAft>
              <a:buSzPts val="1440"/>
              <a:buChar char="►"/>
              <a:defRPr/>
            </a:lvl5pPr>
            <a:lvl6pPr indent="-320039" lvl="5" marL="2743200" rtl="0" algn="l">
              <a:spcBef>
                <a:spcPts val="1000"/>
              </a:spcBef>
              <a:spcAft>
                <a:spcPts val="0"/>
              </a:spcAft>
              <a:buSzPts val="1440"/>
              <a:buChar char="►"/>
              <a:defRPr/>
            </a:lvl6pPr>
            <a:lvl7pPr indent="-320039" lvl="6" marL="3200400" rtl="0" algn="l">
              <a:spcBef>
                <a:spcPts val="1000"/>
              </a:spcBef>
              <a:spcAft>
                <a:spcPts val="0"/>
              </a:spcAft>
              <a:buSzPts val="1440"/>
              <a:buChar char="►"/>
              <a:defRPr/>
            </a:lvl7pPr>
            <a:lvl8pPr indent="-320040" lvl="7" marL="3657600" rtl="0" algn="l">
              <a:spcBef>
                <a:spcPts val="1000"/>
              </a:spcBef>
              <a:spcAft>
                <a:spcPts val="0"/>
              </a:spcAft>
              <a:buSzPts val="1440"/>
              <a:buChar char="►"/>
              <a:defRPr/>
            </a:lvl8pPr>
            <a:lvl9pPr indent="-320040" lvl="8" marL="4114800" rtl="0" algn="l">
              <a:spcBef>
                <a:spcPts val="1000"/>
              </a:spcBef>
              <a:spcAft>
                <a:spcPts val="0"/>
              </a:spcAft>
              <a:buSzPts val="1440"/>
              <a:buChar char="►"/>
              <a:defRPr/>
            </a:lvl9pPr>
          </a:lstStyle>
          <a:p/>
        </p:txBody>
      </p:sp>
      <p:sp>
        <p:nvSpPr>
          <p:cNvPr id="64" name="Google Shape;64;p11"/>
          <p:cNvSpPr txBox="1"/>
          <p:nvPr>
            <p:ph idx="2" type="body"/>
          </p:nvPr>
        </p:nvSpPr>
        <p:spPr>
          <a:xfrm>
            <a:off x="6208712" y="2603500"/>
            <a:ext cx="4825200" cy="3416400"/>
          </a:xfrm>
          <a:prstGeom prst="rect">
            <a:avLst/>
          </a:prstGeom>
          <a:noFill/>
          <a:ln>
            <a:noFill/>
          </a:ln>
        </p:spPr>
        <p:txBody>
          <a:bodyPr anchorCtr="0" anchor="t" bIns="45700" lIns="91425" spcFirstLastPara="1" rIns="91425" wrap="square" tIns="45700">
            <a:normAutofit/>
          </a:bodyPr>
          <a:lstStyle>
            <a:lvl1pPr indent="-320040" lvl="0" marL="457200" rtl="0" algn="l">
              <a:spcBef>
                <a:spcPts val="1000"/>
              </a:spcBef>
              <a:spcAft>
                <a:spcPts val="0"/>
              </a:spcAft>
              <a:buSzPts val="1440"/>
              <a:buChar char="►"/>
              <a:defRPr/>
            </a:lvl1pPr>
            <a:lvl2pPr indent="-320040" lvl="1" marL="914400" rtl="0" algn="l">
              <a:spcBef>
                <a:spcPts val="1000"/>
              </a:spcBef>
              <a:spcAft>
                <a:spcPts val="0"/>
              </a:spcAft>
              <a:buSzPts val="1440"/>
              <a:buChar char="►"/>
              <a:defRPr/>
            </a:lvl2pPr>
            <a:lvl3pPr indent="-320039" lvl="2" marL="1371600" rtl="0" algn="l">
              <a:spcBef>
                <a:spcPts val="1000"/>
              </a:spcBef>
              <a:spcAft>
                <a:spcPts val="0"/>
              </a:spcAft>
              <a:buSzPts val="1440"/>
              <a:buChar char="►"/>
              <a:defRPr/>
            </a:lvl3pPr>
            <a:lvl4pPr indent="-320039" lvl="3" marL="1828800" rtl="0" algn="l">
              <a:spcBef>
                <a:spcPts val="1000"/>
              </a:spcBef>
              <a:spcAft>
                <a:spcPts val="0"/>
              </a:spcAft>
              <a:buSzPts val="1440"/>
              <a:buChar char="►"/>
              <a:defRPr/>
            </a:lvl4pPr>
            <a:lvl5pPr indent="-320039" lvl="4" marL="2286000" rtl="0" algn="l">
              <a:spcBef>
                <a:spcPts val="1000"/>
              </a:spcBef>
              <a:spcAft>
                <a:spcPts val="0"/>
              </a:spcAft>
              <a:buSzPts val="1440"/>
              <a:buChar char="►"/>
              <a:defRPr/>
            </a:lvl5pPr>
            <a:lvl6pPr indent="-320039" lvl="5" marL="2743200" rtl="0" algn="l">
              <a:spcBef>
                <a:spcPts val="1000"/>
              </a:spcBef>
              <a:spcAft>
                <a:spcPts val="0"/>
              </a:spcAft>
              <a:buSzPts val="1440"/>
              <a:buChar char="►"/>
              <a:defRPr/>
            </a:lvl6pPr>
            <a:lvl7pPr indent="-320039" lvl="6" marL="3200400" rtl="0" algn="l">
              <a:spcBef>
                <a:spcPts val="1000"/>
              </a:spcBef>
              <a:spcAft>
                <a:spcPts val="0"/>
              </a:spcAft>
              <a:buSzPts val="1440"/>
              <a:buChar char="►"/>
              <a:defRPr/>
            </a:lvl7pPr>
            <a:lvl8pPr indent="-320040" lvl="7" marL="3657600" rtl="0" algn="l">
              <a:spcBef>
                <a:spcPts val="1000"/>
              </a:spcBef>
              <a:spcAft>
                <a:spcPts val="0"/>
              </a:spcAft>
              <a:buSzPts val="1440"/>
              <a:buChar char="►"/>
              <a:defRPr/>
            </a:lvl8pPr>
            <a:lvl9pPr indent="-320040" lvl="8" marL="4114800" rtl="0" algn="l">
              <a:spcBef>
                <a:spcPts val="1000"/>
              </a:spcBef>
              <a:spcAft>
                <a:spcPts val="0"/>
              </a:spcAft>
              <a:buSzPts val="1440"/>
              <a:buChar char="►"/>
              <a:defRPr/>
            </a:lvl9pPr>
          </a:lstStyle>
          <a:p/>
        </p:txBody>
      </p:sp>
      <p:sp>
        <p:nvSpPr>
          <p:cNvPr id="65" name="Google Shape;65;p11"/>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6" name="Google Shape;66;p11"/>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7" name="Google Shape;67;p11"/>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8" name="Shape 68"/>
        <p:cNvGrpSpPr/>
        <p:nvPr/>
      </p:nvGrpSpPr>
      <p:grpSpPr>
        <a:xfrm>
          <a:off x="0" y="0"/>
          <a:ext cx="0" cy="0"/>
          <a:chOff x="0" y="0"/>
          <a:chExt cx="0" cy="0"/>
        </a:xfrm>
      </p:grpSpPr>
      <p:sp>
        <p:nvSpPr>
          <p:cNvPr id="69" name="Google Shape;69;p12"/>
          <p:cNvSpPr txBox="1"/>
          <p:nvPr>
            <p:ph type="title"/>
          </p:nvPr>
        </p:nvSpPr>
        <p:spPr>
          <a:xfrm>
            <a:off x="1154953" y="973668"/>
            <a:ext cx="8761500" cy="707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3600"/>
              <a:buFont typeface="Century Gothic"/>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0" name="Google Shape;70;p12"/>
          <p:cNvSpPr txBox="1"/>
          <p:nvPr>
            <p:ph idx="1" type="body"/>
          </p:nvPr>
        </p:nvSpPr>
        <p:spPr>
          <a:xfrm>
            <a:off x="1154954" y="2603500"/>
            <a:ext cx="4825200" cy="576300"/>
          </a:xfrm>
          <a:prstGeom prst="rect">
            <a:avLst/>
          </a:prstGeom>
          <a:noFill/>
          <a:ln>
            <a:noFill/>
          </a:ln>
        </p:spPr>
        <p:txBody>
          <a:bodyPr anchorCtr="0" anchor="b" bIns="45700" lIns="91425" spcFirstLastPara="1" rIns="91425" wrap="square" tIns="45700">
            <a:noAutofit/>
          </a:bodyPr>
          <a:lstStyle>
            <a:lvl1pPr indent="-228600" lvl="0" marL="457200" rtl="0" algn="l">
              <a:spcBef>
                <a:spcPts val="1000"/>
              </a:spcBef>
              <a:spcAft>
                <a:spcPts val="0"/>
              </a:spcAft>
              <a:buSzPts val="1920"/>
              <a:buNone/>
              <a:defRPr b="0" sz="2400">
                <a:solidFill>
                  <a:schemeClr val="accent1"/>
                </a:solidFill>
              </a:defRPr>
            </a:lvl1pPr>
            <a:lvl2pPr indent="-228600" lvl="1" marL="914400" rtl="0" algn="l">
              <a:spcBef>
                <a:spcPts val="1000"/>
              </a:spcBef>
              <a:spcAft>
                <a:spcPts val="0"/>
              </a:spcAft>
              <a:buSzPts val="1600"/>
              <a:buNone/>
              <a:defRPr b="1" sz="2000"/>
            </a:lvl2pPr>
            <a:lvl3pPr indent="-228600" lvl="2" marL="1371600" rtl="0" algn="l">
              <a:spcBef>
                <a:spcPts val="1000"/>
              </a:spcBef>
              <a:spcAft>
                <a:spcPts val="0"/>
              </a:spcAft>
              <a:buSzPts val="1440"/>
              <a:buNone/>
              <a:defRPr b="1" sz="1800"/>
            </a:lvl3pPr>
            <a:lvl4pPr indent="-228600" lvl="3" marL="1828800" rtl="0" algn="l">
              <a:spcBef>
                <a:spcPts val="1000"/>
              </a:spcBef>
              <a:spcAft>
                <a:spcPts val="0"/>
              </a:spcAft>
              <a:buSzPts val="1280"/>
              <a:buNone/>
              <a:defRPr b="1" sz="1600"/>
            </a:lvl4pPr>
            <a:lvl5pPr indent="-228600" lvl="4" marL="2286000" rtl="0" algn="l">
              <a:spcBef>
                <a:spcPts val="1000"/>
              </a:spcBef>
              <a:spcAft>
                <a:spcPts val="0"/>
              </a:spcAft>
              <a:buSzPts val="1280"/>
              <a:buNone/>
              <a:defRPr b="1" sz="1600"/>
            </a:lvl5pPr>
            <a:lvl6pPr indent="-228600" lvl="5" marL="2743200" rtl="0" algn="l">
              <a:spcBef>
                <a:spcPts val="1000"/>
              </a:spcBef>
              <a:spcAft>
                <a:spcPts val="0"/>
              </a:spcAft>
              <a:buSzPts val="1280"/>
              <a:buNone/>
              <a:defRPr b="1" sz="1600"/>
            </a:lvl6pPr>
            <a:lvl7pPr indent="-228600" lvl="6" marL="3200400" rtl="0" algn="l">
              <a:spcBef>
                <a:spcPts val="1000"/>
              </a:spcBef>
              <a:spcAft>
                <a:spcPts val="0"/>
              </a:spcAft>
              <a:buSzPts val="1280"/>
              <a:buNone/>
              <a:defRPr b="1" sz="1600"/>
            </a:lvl7pPr>
            <a:lvl8pPr indent="-228600" lvl="7" marL="3657600" rtl="0" algn="l">
              <a:spcBef>
                <a:spcPts val="1000"/>
              </a:spcBef>
              <a:spcAft>
                <a:spcPts val="0"/>
              </a:spcAft>
              <a:buSzPts val="1280"/>
              <a:buNone/>
              <a:defRPr b="1" sz="1600"/>
            </a:lvl8pPr>
            <a:lvl9pPr indent="-228600" lvl="8" marL="4114800" rtl="0" algn="l">
              <a:spcBef>
                <a:spcPts val="1000"/>
              </a:spcBef>
              <a:spcAft>
                <a:spcPts val="0"/>
              </a:spcAft>
              <a:buSzPts val="1280"/>
              <a:buNone/>
              <a:defRPr b="1" sz="1600"/>
            </a:lvl9pPr>
          </a:lstStyle>
          <a:p/>
        </p:txBody>
      </p:sp>
      <p:sp>
        <p:nvSpPr>
          <p:cNvPr id="71" name="Google Shape;71;p12"/>
          <p:cNvSpPr txBox="1"/>
          <p:nvPr>
            <p:ph idx="2" type="body"/>
          </p:nvPr>
        </p:nvSpPr>
        <p:spPr>
          <a:xfrm>
            <a:off x="1154954" y="3179762"/>
            <a:ext cx="4825200" cy="2840100"/>
          </a:xfrm>
          <a:prstGeom prst="rect">
            <a:avLst/>
          </a:prstGeom>
          <a:noFill/>
          <a:ln>
            <a:noFill/>
          </a:ln>
        </p:spPr>
        <p:txBody>
          <a:bodyPr anchorCtr="0" anchor="t" bIns="45700" lIns="91425" spcFirstLastPara="1" rIns="91425" wrap="square" tIns="45700">
            <a:normAutofit/>
          </a:bodyPr>
          <a:lstStyle>
            <a:lvl1pPr indent="-320040" lvl="0" marL="457200" rtl="0" algn="l">
              <a:spcBef>
                <a:spcPts val="1000"/>
              </a:spcBef>
              <a:spcAft>
                <a:spcPts val="0"/>
              </a:spcAft>
              <a:buSzPts val="1440"/>
              <a:buChar char="►"/>
              <a:defRPr/>
            </a:lvl1pPr>
            <a:lvl2pPr indent="-320040" lvl="1" marL="914400" rtl="0" algn="l">
              <a:spcBef>
                <a:spcPts val="1000"/>
              </a:spcBef>
              <a:spcAft>
                <a:spcPts val="0"/>
              </a:spcAft>
              <a:buSzPts val="1440"/>
              <a:buChar char="►"/>
              <a:defRPr/>
            </a:lvl2pPr>
            <a:lvl3pPr indent="-320039" lvl="2" marL="1371600" rtl="0" algn="l">
              <a:spcBef>
                <a:spcPts val="1000"/>
              </a:spcBef>
              <a:spcAft>
                <a:spcPts val="0"/>
              </a:spcAft>
              <a:buSzPts val="1440"/>
              <a:buChar char="►"/>
              <a:defRPr/>
            </a:lvl3pPr>
            <a:lvl4pPr indent="-320039" lvl="3" marL="1828800" rtl="0" algn="l">
              <a:spcBef>
                <a:spcPts val="1000"/>
              </a:spcBef>
              <a:spcAft>
                <a:spcPts val="0"/>
              </a:spcAft>
              <a:buSzPts val="1440"/>
              <a:buChar char="►"/>
              <a:defRPr/>
            </a:lvl4pPr>
            <a:lvl5pPr indent="-320039" lvl="4" marL="2286000" rtl="0" algn="l">
              <a:spcBef>
                <a:spcPts val="1000"/>
              </a:spcBef>
              <a:spcAft>
                <a:spcPts val="0"/>
              </a:spcAft>
              <a:buSzPts val="1440"/>
              <a:buChar char="►"/>
              <a:defRPr/>
            </a:lvl5pPr>
            <a:lvl6pPr indent="-320039" lvl="5" marL="2743200" rtl="0" algn="l">
              <a:spcBef>
                <a:spcPts val="1000"/>
              </a:spcBef>
              <a:spcAft>
                <a:spcPts val="0"/>
              </a:spcAft>
              <a:buSzPts val="1440"/>
              <a:buChar char="►"/>
              <a:defRPr/>
            </a:lvl6pPr>
            <a:lvl7pPr indent="-320039" lvl="6" marL="3200400" rtl="0" algn="l">
              <a:spcBef>
                <a:spcPts val="1000"/>
              </a:spcBef>
              <a:spcAft>
                <a:spcPts val="0"/>
              </a:spcAft>
              <a:buSzPts val="1440"/>
              <a:buChar char="►"/>
              <a:defRPr/>
            </a:lvl7pPr>
            <a:lvl8pPr indent="-320040" lvl="7" marL="3657600" rtl="0" algn="l">
              <a:spcBef>
                <a:spcPts val="1000"/>
              </a:spcBef>
              <a:spcAft>
                <a:spcPts val="0"/>
              </a:spcAft>
              <a:buSzPts val="1440"/>
              <a:buChar char="►"/>
              <a:defRPr/>
            </a:lvl8pPr>
            <a:lvl9pPr indent="-320040" lvl="8" marL="4114800" rtl="0" algn="l">
              <a:spcBef>
                <a:spcPts val="1000"/>
              </a:spcBef>
              <a:spcAft>
                <a:spcPts val="0"/>
              </a:spcAft>
              <a:buSzPts val="1440"/>
              <a:buChar char="►"/>
              <a:defRPr/>
            </a:lvl9pPr>
          </a:lstStyle>
          <a:p/>
        </p:txBody>
      </p:sp>
      <p:sp>
        <p:nvSpPr>
          <p:cNvPr id="72" name="Google Shape;72;p12"/>
          <p:cNvSpPr txBox="1"/>
          <p:nvPr>
            <p:ph idx="3" type="body"/>
          </p:nvPr>
        </p:nvSpPr>
        <p:spPr>
          <a:xfrm>
            <a:off x="6208712" y="2603500"/>
            <a:ext cx="4825200" cy="576300"/>
          </a:xfrm>
          <a:prstGeom prst="rect">
            <a:avLst/>
          </a:prstGeom>
          <a:noFill/>
          <a:ln>
            <a:noFill/>
          </a:ln>
        </p:spPr>
        <p:txBody>
          <a:bodyPr anchorCtr="0" anchor="b" bIns="45700" lIns="91425" spcFirstLastPara="1" rIns="91425" wrap="square" tIns="45700">
            <a:noAutofit/>
          </a:bodyPr>
          <a:lstStyle>
            <a:lvl1pPr indent="-228600" lvl="0" marL="457200" rtl="0" algn="l">
              <a:spcBef>
                <a:spcPts val="1000"/>
              </a:spcBef>
              <a:spcAft>
                <a:spcPts val="0"/>
              </a:spcAft>
              <a:buSzPts val="1920"/>
              <a:buNone/>
              <a:defRPr b="0" sz="2400">
                <a:solidFill>
                  <a:schemeClr val="accent1"/>
                </a:solidFill>
              </a:defRPr>
            </a:lvl1pPr>
            <a:lvl2pPr indent="-228600" lvl="1" marL="914400" rtl="0" algn="l">
              <a:spcBef>
                <a:spcPts val="1000"/>
              </a:spcBef>
              <a:spcAft>
                <a:spcPts val="0"/>
              </a:spcAft>
              <a:buSzPts val="1600"/>
              <a:buNone/>
              <a:defRPr b="1" sz="2000"/>
            </a:lvl2pPr>
            <a:lvl3pPr indent="-228600" lvl="2" marL="1371600" rtl="0" algn="l">
              <a:spcBef>
                <a:spcPts val="1000"/>
              </a:spcBef>
              <a:spcAft>
                <a:spcPts val="0"/>
              </a:spcAft>
              <a:buSzPts val="1440"/>
              <a:buNone/>
              <a:defRPr b="1" sz="1800"/>
            </a:lvl3pPr>
            <a:lvl4pPr indent="-228600" lvl="3" marL="1828800" rtl="0" algn="l">
              <a:spcBef>
                <a:spcPts val="1000"/>
              </a:spcBef>
              <a:spcAft>
                <a:spcPts val="0"/>
              </a:spcAft>
              <a:buSzPts val="1280"/>
              <a:buNone/>
              <a:defRPr b="1" sz="1600"/>
            </a:lvl4pPr>
            <a:lvl5pPr indent="-228600" lvl="4" marL="2286000" rtl="0" algn="l">
              <a:spcBef>
                <a:spcPts val="1000"/>
              </a:spcBef>
              <a:spcAft>
                <a:spcPts val="0"/>
              </a:spcAft>
              <a:buSzPts val="1280"/>
              <a:buNone/>
              <a:defRPr b="1" sz="1600"/>
            </a:lvl5pPr>
            <a:lvl6pPr indent="-228600" lvl="5" marL="2743200" rtl="0" algn="l">
              <a:spcBef>
                <a:spcPts val="1000"/>
              </a:spcBef>
              <a:spcAft>
                <a:spcPts val="0"/>
              </a:spcAft>
              <a:buSzPts val="1280"/>
              <a:buNone/>
              <a:defRPr b="1" sz="1600"/>
            </a:lvl6pPr>
            <a:lvl7pPr indent="-228600" lvl="6" marL="3200400" rtl="0" algn="l">
              <a:spcBef>
                <a:spcPts val="1000"/>
              </a:spcBef>
              <a:spcAft>
                <a:spcPts val="0"/>
              </a:spcAft>
              <a:buSzPts val="1280"/>
              <a:buNone/>
              <a:defRPr b="1" sz="1600"/>
            </a:lvl7pPr>
            <a:lvl8pPr indent="-228600" lvl="7" marL="3657600" rtl="0" algn="l">
              <a:spcBef>
                <a:spcPts val="1000"/>
              </a:spcBef>
              <a:spcAft>
                <a:spcPts val="0"/>
              </a:spcAft>
              <a:buSzPts val="1280"/>
              <a:buNone/>
              <a:defRPr b="1" sz="1600"/>
            </a:lvl8pPr>
            <a:lvl9pPr indent="-228600" lvl="8" marL="4114800" rtl="0" algn="l">
              <a:spcBef>
                <a:spcPts val="1000"/>
              </a:spcBef>
              <a:spcAft>
                <a:spcPts val="0"/>
              </a:spcAft>
              <a:buSzPts val="1280"/>
              <a:buNone/>
              <a:defRPr b="1" sz="1600"/>
            </a:lvl9pPr>
          </a:lstStyle>
          <a:p/>
        </p:txBody>
      </p:sp>
      <p:sp>
        <p:nvSpPr>
          <p:cNvPr id="73" name="Google Shape;73;p12"/>
          <p:cNvSpPr txBox="1"/>
          <p:nvPr>
            <p:ph idx="4" type="body"/>
          </p:nvPr>
        </p:nvSpPr>
        <p:spPr>
          <a:xfrm>
            <a:off x="6208710" y="3179762"/>
            <a:ext cx="4825200" cy="2840100"/>
          </a:xfrm>
          <a:prstGeom prst="rect">
            <a:avLst/>
          </a:prstGeom>
          <a:noFill/>
          <a:ln>
            <a:noFill/>
          </a:ln>
        </p:spPr>
        <p:txBody>
          <a:bodyPr anchorCtr="0" anchor="t" bIns="45700" lIns="91425" spcFirstLastPara="1" rIns="91425" wrap="square" tIns="45700">
            <a:normAutofit/>
          </a:bodyPr>
          <a:lstStyle>
            <a:lvl1pPr indent="-320040" lvl="0" marL="457200" rtl="0" algn="l">
              <a:spcBef>
                <a:spcPts val="1000"/>
              </a:spcBef>
              <a:spcAft>
                <a:spcPts val="0"/>
              </a:spcAft>
              <a:buSzPts val="1440"/>
              <a:buChar char="►"/>
              <a:defRPr/>
            </a:lvl1pPr>
            <a:lvl2pPr indent="-320040" lvl="1" marL="914400" rtl="0" algn="l">
              <a:spcBef>
                <a:spcPts val="1000"/>
              </a:spcBef>
              <a:spcAft>
                <a:spcPts val="0"/>
              </a:spcAft>
              <a:buSzPts val="1440"/>
              <a:buChar char="►"/>
              <a:defRPr/>
            </a:lvl2pPr>
            <a:lvl3pPr indent="-320039" lvl="2" marL="1371600" rtl="0" algn="l">
              <a:spcBef>
                <a:spcPts val="1000"/>
              </a:spcBef>
              <a:spcAft>
                <a:spcPts val="0"/>
              </a:spcAft>
              <a:buSzPts val="1440"/>
              <a:buChar char="►"/>
              <a:defRPr/>
            </a:lvl3pPr>
            <a:lvl4pPr indent="-320039" lvl="3" marL="1828800" rtl="0" algn="l">
              <a:spcBef>
                <a:spcPts val="1000"/>
              </a:spcBef>
              <a:spcAft>
                <a:spcPts val="0"/>
              </a:spcAft>
              <a:buSzPts val="1440"/>
              <a:buChar char="►"/>
              <a:defRPr/>
            </a:lvl4pPr>
            <a:lvl5pPr indent="-320039" lvl="4" marL="2286000" rtl="0" algn="l">
              <a:spcBef>
                <a:spcPts val="1000"/>
              </a:spcBef>
              <a:spcAft>
                <a:spcPts val="0"/>
              </a:spcAft>
              <a:buSzPts val="1440"/>
              <a:buChar char="►"/>
              <a:defRPr/>
            </a:lvl5pPr>
            <a:lvl6pPr indent="-320039" lvl="5" marL="2743200" rtl="0" algn="l">
              <a:spcBef>
                <a:spcPts val="1000"/>
              </a:spcBef>
              <a:spcAft>
                <a:spcPts val="0"/>
              </a:spcAft>
              <a:buSzPts val="1440"/>
              <a:buChar char="►"/>
              <a:defRPr/>
            </a:lvl6pPr>
            <a:lvl7pPr indent="-320039" lvl="6" marL="3200400" rtl="0" algn="l">
              <a:spcBef>
                <a:spcPts val="1000"/>
              </a:spcBef>
              <a:spcAft>
                <a:spcPts val="0"/>
              </a:spcAft>
              <a:buSzPts val="1440"/>
              <a:buChar char="►"/>
              <a:defRPr/>
            </a:lvl7pPr>
            <a:lvl8pPr indent="-320040" lvl="7" marL="3657600" rtl="0" algn="l">
              <a:spcBef>
                <a:spcPts val="1000"/>
              </a:spcBef>
              <a:spcAft>
                <a:spcPts val="0"/>
              </a:spcAft>
              <a:buSzPts val="1440"/>
              <a:buChar char="►"/>
              <a:defRPr/>
            </a:lvl8pPr>
            <a:lvl9pPr indent="-320040" lvl="8" marL="4114800" rtl="0" algn="l">
              <a:spcBef>
                <a:spcPts val="1000"/>
              </a:spcBef>
              <a:spcAft>
                <a:spcPts val="0"/>
              </a:spcAft>
              <a:buSzPts val="1440"/>
              <a:buChar char="►"/>
              <a:defRPr/>
            </a:lvl9pPr>
          </a:lstStyle>
          <a:p/>
        </p:txBody>
      </p:sp>
      <p:sp>
        <p:nvSpPr>
          <p:cNvPr id="74" name="Google Shape;74;p12"/>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5" name="Google Shape;75;p12"/>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6" name="Google Shape;76;p12"/>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p13"/>
          <p:cNvSpPr txBox="1"/>
          <p:nvPr>
            <p:ph type="title"/>
          </p:nvPr>
        </p:nvSpPr>
        <p:spPr>
          <a:xfrm>
            <a:off x="1154953" y="973668"/>
            <a:ext cx="8761500" cy="707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Clr>
                <a:schemeClr val="lt2"/>
              </a:buClr>
              <a:buSzPts val="18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79" name="Google Shape;79;p13"/>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0" name="Google Shape;80;p13"/>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1" name="Google Shape;81;p13"/>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82" name="Shape 82"/>
        <p:cNvGrpSpPr/>
        <p:nvPr/>
      </p:nvGrpSpPr>
      <p:grpSpPr>
        <a:xfrm>
          <a:off x="0" y="0"/>
          <a:ext cx="0" cy="0"/>
          <a:chOff x="0" y="0"/>
          <a:chExt cx="0" cy="0"/>
        </a:xfrm>
      </p:grpSpPr>
      <p:sp>
        <p:nvSpPr>
          <p:cNvPr id="83" name="Google Shape;83;p14"/>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4" name="Google Shape;84;p14"/>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85" name="Google Shape;85;p14"/>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4"/>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showMasterSp="0" type="objTx">
  <p:cSld name="OBJECT_WITH_CAPTION_TEXT">
    <p:spTree>
      <p:nvGrpSpPr>
        <p:cNvPr id="87" name="Shape 87"/>
        <p:cNvGrpSpPr/>
        <p:nvPr/>
      </p:nvGrpSpPr>
      <p:grpSpPr>
        <a:xfrm>
          <a:off x="0" y="0"/>
          <a:ext cx="0" cy="0"/>
          <a:chOff x="0" y="0"/>
          <a:chExt cx="0" cy="0"/>
        </a:xfrm>
      </p:grpSpPr>
      <p:grpSp>
        <p:nvGrpSpPr>
          <p:cNvPr id="88" name="Google Shape;88;p15"/>
          <p:cNvGrpSpPr/>
          <p:nvPr/>
        </p:nvGrpSpPr>
        <p:grpSpPr>
          <a:xfrm>
            <a:off x="0" y="-2373"/>
            <a:ext cx="12192011" cy="6867027"/>
            <a:chOff x="0" y="-2373"/>
            <a:chExt cx="12192011" cy="6867027"/>
          </a:xfrm>
        </p:grpSpPr>
        <p:sp>
          <p:nvSpPr>
            <p:cNvPr id="89" name="Google Shape;89;p15"/>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5"/>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a:off x="5713412" y="402165"/>
              <a:ext cx="6055200" cy="6053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5"/>
            <p:cNvSpPr/>
            <p:nvPr/>
          </p:nvSpPr>
          <p:spPr>
            <a:xfrm rot="-5677505">
              <a:off x="3140479" y="1826074"/>
              <a:ext cx="3299419" cy="440920"/>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p:nvPr/>
          </p:nvSpPr>
          <p:spPr>
            <a:xfrm rot="-5400000">
              <a:off x="2229375" y="2801718"/>
              <a:ext cx="6053675" cy="1254560"/>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98" name="Google Shape;98;p15"/>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99" name="Google Shape;99;p15"/>
          <p:cNvSpPr txBox="1"/>
          <p:nvPr>
            <p:ph type="title"/>
          </p:nvPr>
        </p:nvSpPr>
        <p:spPr>
          <a:xfrm>
            <a:off x="1154954" y="1295400"/>
            <a:ext cx="2793300" cy="16002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Clr>
                <a:schemeClr val="lt2"/>
              </a:buClr>
              <a:buSzPts val="2400"/>
              <a:buFont typeface="Century Gothic"/>
              <a:buNone/>
              <a:defRPr b="0" sz="2400"/>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0" name="Google Shape;100;p15"/>
          <p:cNvSpPr txBox="1"/>
          <p:nvPr>
            <p:ph idx="1" type="body"/>
          </p:nvPr>
        </p:nvSpPr>
        <p:spPr>
          <a:xfrm>
            <a:off x="5781146" y="1447800"/>
            <a:ext cx="5190000" cy="4572000"/>
          </a:xfrm>
          <a:prstGeom prst="rect">
            <a:avLst/>
          </a:prstGeom>
          <a:noFill/>
          <a:ln>
            <a:noFill/>
          </a:ln>
        </p:spPr>
        <p:txBody>
          <a:bodyPr anchorCtr="0" anchor="ctr" bIns="45700" lIns="91425" spcFirstLastPara="1" rIns="91425" wrap="square" tIns="45700">
            <a:normAutofit/>
          </a:bodyPr>
          <a:lstStyle>
            <a:lvl1pPr indent="-320040" lvl="0" marL="457200" rtl="0" algn="l">
              <a:spcBef>
                <a:spcPts val="1000"/>
              </a:spcBef>
              <a:spcAft>
                <a:spcPts val="0"/>
              </a:spcAft>
              <a:buSzPts val="1440"/>
              <a:buChar char="►"/>
              <a:defRPr/>
            </a:lvl1pPr>
            <a:lvl2pPr indent="-320040" lvl="1" marL="914400" rtl="0" algn="l">
              <a:spcBef>
                <a:spcPts val="1000"/>
              </a:spcBef>
              <a:spcAft>
                <a:spcPts val="0"/>
              </a:spcAft>
              <a:buSzPts val="1440"/>
              <a:buChar char="►"/>
              <a:defRPr/>
            </a:lvl2pPr>
            <a:lvl3pPr indent="-320039" lvl="2" marL="1371600" rtl="0" algn="l">
              <a:spcBef>
                <a:spcPts val="1000"/>
              </a:spcBef>
              <a:spcAft>
                <a:spcPts val="0"/>
              </a:spcAft>
              <a:buSzPts val="1440"/>
              <a:buChar char="►"/>
              <a:defRPr/>
            </a:lvl3pPr>
            <a:lvl4pPr indent="-320039" lvl="3" marL="1828800" rtl="0" algn="l">
              <a:spcBef>
                <a:spcPts val="1000"/>
              </a:spcBef>
              <a:spcAft>
                <a:spcPts val="0"/>
              </a:spcAft>
              <a:buSzPts val="1440"/>
              <a:buChar char="►"/>
              <a:defRPr/>
            </a:lvl4pPr>
            <a:lvl5pPr indent="-320039" lvl="4" marL="2286000" rtl="0" algn="l">
              <a:spcBef>
                <a:spcPts val="1000"/>
              </a:spcBef>
              <a:spcAft>
                <a:spcPts val="0"/>
              </a:spcAft>
              <a:buSzPts val="1440"/>
              <a:buChar char="►"/>
              <a:defRPr/>
            </a:lvl5pPr>
            <a:lvl6pPr indent="-320039" lvl="5" marL="2743200" rtl="0" algn="l">
              <a:spcBef>
                <a:spcPts val="1000"/>
              </a:spcBef>
              <a:spcAft>
                <a:spcPts val="0"/>
              </a:spcAft>
              <a:buSzPts val="1440"/>
              <a:buChar char="►"/>
              <a:defRPr/>
            </a:lvl6pPr>
            <a:lvl7pPr indent="-320039" lvl="6" marL="3200400" rtl="0" algn="l">
              <a:spcBef>
                <a:spcPts val="1000"/>
              </a:spcBef>
              <a:spcAft>
                <a:spcPts val="0"/>
              </a:spcAft>
              <a:buSzPts val="1440"/>
              <a:buChar char="►"/>
              <a:defRPr/>
            </a:lvl7pPr>
            <a:lvl8pPr indent="-320040" lvl="7" marL="3657600" rtl="0" algn="l">
              <a:spcBef>
                <a:spcPts val="1000"/>
              </a:spcBef>
              <a:spcAft>
                <a:spcPts val="0"/>
              </a:spcAft>
              <a:buSzPts val="1440"/>
              <a:buChar char="►"/>
              <a:defRPr/>
            </a:lvl8pPr>
            <a:lvl9pPr indent="-320040" lvl="8" marL="4114800" rtl="0" algn="l">
              <a:spcBef>
                <a:spcPts val="1000"/>
              </a:spcBef>
              <a:spcAft>
                <a:spcPts val="0"/>
              </a:spcAft>
              <a:buSzPts val="1440"/>
              <a:buChar char="►"/>
              <a:defRPr/>
            </a:lvl9pPr>
          </a:lstStyle>
          <a:p/>
        </p:txBody>
      </p:sp>
      <p:sp>
        <p:nvSpPr>
          <p:cNvPr id="101" name="Google Shape;101;p15"/>
          <p:cNvSpPr txBox="1"/>
          <p:nvPr>
            <p:ph idx="2" type="body"/>
          </p:nvPr>
        </p:nvSpPr>
        <p:spPr>
          <a:xfrm>
            <a:off x="1154955" y="2895600"/>
            <a:ext cx="2793300" cy="31293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120"/>
              <a:buNone/>
              <a:defRPr sz="1400">
                <a:solidFill>
                  <a:schemeClr val="accent1"/>
                </a:solidFill>
              </a:defRPr>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102" name="Google Shape;102;p15"/>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3" name="Google Shape;103;p15"/>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04" name="Google Shape;104;p15"/>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106" name="Shape 106"/>
        <p:cNvGrpSpPr/>
        <p:nvPr/>
      </p:nvGrpSpPr>
      <p:grpSpPr>
        <a:xfrm>
          <a:off x="0" y="0"/>
          <a:ext cx="0" cy="0"/>
          <a:chOff x="0" y="0"/>
          <a:chExt cx="0" cy="0"/>
        </a:xfrm>
      </p:grpSpPr>
      <p:grpSp>
        <p:nvGrpSpPr>
          <p:cNvPr id="107" name="Google Shape;107;p16"/>
          <p:cNvGrpSpPr/>
          <p:nvPr/>
        </p:nvGrpSpPr>
        <p:grpSpPr>
          <a:xfrm>
            <a:off x="0" y="-2373"/>
            <a:ext cx="12192011" cy="6867027"/>
            <a:chOff x="0" y="-2373"/>
            <a:chExt cx="12192011" cy="6867027"/>
          </a:xfrm>
        </p:grpSpPr>
        <p:sp>
          <p:nvSpPr>
            <p:cNvPr id="108" name="Google Shape;108;p16"/>
            <p:cNvSpPr/>
            <p:nvPr/>
          </p:nvSpPr>
          <p:spPr>
            <a:xfrm>
              <a:off x="0" y="0"/>
              <a:ext cx="12192000" cy="6858000"/>
            </a:xfrm>
            <a:prstGeom prst="rect">
              <a:avLst/>
            </a:prstGeom>
            <a:blipFill rotWithShape="1">
              <a:blip r:embed="rId2">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a:off x="6172200" y="402165"/>
              <a:ext cx="5596500" cy="6053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rot="-5400000">
              <a:off x="3295430" y="2801718"/>
              <a:ext cx="6053675" cy="1254560"/>
            </a:xfrm>
            <a:custGeom>
              <a:rect b="b" l="l" r="r" t="t"/>
              <a:pathLst>
                <a:path extrusionOk="0"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lt1"/>
            </a:solidFill>
            <a:ln>
              <a:noFill/>
            </a:ln>
          </p:spPr>
        </p:sp>
        <p:sp>
          <p:nvSpPr>
            <p:cNvPr id="116" name="Google Shape;116;p16"/>
            <p:cNvSpPr/>
            <p:nvPr/>
          </p:nvSpPr>
          <p:spPr>
            <a:xfrm rot="-5677505">
              <a:off x="4203588" y="1826074"/>
              <a:ext cx="3299419" cy="440920"/>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18" name="Google Shape;118;p16"/>
          <p:cNvSpPr txBox="1"/>
          <p:nvPr>
            <p:ph type="title"/>
          </p:nvPr>
        </p:nvSpPr>
        <p:spPr>
          <a:xfrm>
            <a:off x="1153907" y="1693332"/>
            <a:ext cx="3860400" cy="1735800"/>
          </a:xfrm>
          <a:prstGeom prst="rect">
            <a:avLst/>
          </a:prstGeom>
          <a:noFill/>
          <a:ln>
            <a:noFill/>
          </a:ln>
        </p:spPr>
        <p:txBody>
          <a:bodyPr anchorCtr="0" anchor="b" bIns="45700" lIns="91425" spcFirstLastPara="1" rIns="91425" wrap="square" tIns="45700">
            <a:normAutofit/>
          </a:bodyPr>
          <a:lstStyle>
            <a:lvl1pPr lvl="0" rtl="0" algn="l">
              <a:spcBef>
                <a:spcPts val="0"/>
              </a:spcBef>
              <a:spcAft>
                <a:spcPts val="0"/>
              </a:spcAft>
              <a:buClr>
                <a:schemeClr val="lt2"/>
              </a:buClr>
              <a:buSzPts val="3600"/>
              <a:buFont typeface="Century Gothic"/>
              <a:buNone/>
              <a:defRPr b="0" sz="3600"/>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19" name="Google Shape;119;p16"/>
          <p:cNvSpPr/>
          <p:nvPr>
            <p:ph idx="2" type="pic"/>
          </p:nvPr>
        </p:nvSpPr>
        <p:spPr>
          <a:xfrm>
            <a:off x="6547870" y="1143000"/>
            <a:ext cx="3227100" cy="4572000"/>
          </a:xfrm>
          <a:prstGeom prst="roundRect">
            <a:avLst>
              <a:gd fmla="val 1858" name="adj"/>
            </a:avLst>
          </a:prstGeom>
          <a:noFill/>
          <a:ln>
            <a:noFill/>
          </a:ln>
          <a:effectLst>
            <a:outerShdw blurRad="50800" rotWithShape="0" algn="tl" dir="5400000" dist="50800">
              <a:srgbClr val="000000">
                <a:alpha val="42750"/>
              </a:srgbClr>
            </a:outerShdw>
          </a:effectLst>
        </p:spPr>
        <p:txBody>
          <a:bodyPr anchorCtr="0" anchor="t" bIns="45700" lIns="91425" spcFirstLastPara="1" rIns="91425" wrap="square" tIns="45700">
            <a:noAutofit/>
          </a:bodyPr>
          <a:lstStyle>
            <a:lvl1pPr lvl="0" marR="0" rtl="0" algn="ctr">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1pPr>
            <a:lvl2pPr lvl="1"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2pPr>
            <a:lvl3pPr lvl="2"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3pPr>
            <a:lvl4pPr lvl="3"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4pPr>
            <a:lvl5pPr lvl="4"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5pPr>
            <a:lvl6pPr lvl="5"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6pPr>
            <a:lvl7pPr lvl="6"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7pPr>
            <a:lvl8pPr lvl="7"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8pPr>
            <a:lvl9pPr lvl="8" marR="0" rtl="0" algn="l">
              <a:spcBef>
                <a:spcPts val="1000"/>
              </a:spcBef>
              <a:spcAft>
                <a:spcPts val="0"/>
              </a:spcAft>
              <a:buClr>
                <a:schemeClr val="accent1"/>
              </a:buClr>
              <a:buSzPts val="1280"/>
              <a:buFont typeface="Noto Sans Symbols"/>
              <a:buNone/>
              <a:defRPr b="0" i="0" sz="1600" u="none" cap="none" strike="noStrike">
                <a:solidFill>
                  <a:srgbClr val="3F3F3F"/>
                </a:solidFill>
                <a:latin typeface="Century Gothic"/>
                <a:ea typeface="Century Gothic"/>
                <a:cs typeface="Century Gothic"/>
                <a:sym typeface="Century Gothic"/>
              </a:defRPr>
            </a:lvl9pPr>
          </a:lstStyle>
          <a:p/>
        </p:txBody>
      </p:sp>
      <p:sp>
        <p:nvSpPr>
          <p:cNvPr id="120" name="Google Shape;120;p16"/>
          <p:cNvSpPr txBox="1"/>
          <p:nvPr>
            <p:ph idx="1" type="body"/>
          </p:nvPr>
        </p:nvSpPr>
        <p:spPr>
          <a:xfrm>
            <a:off x="1154955" y="3657600"/>
            <a:ext cx="3859200" cy="1371600"/>
          </a:xfrm>
          <a:prstGeom prst="rect">
            <a:avLst/>
          </a:prstGeom>
          <a:noFill/>
          <a:ln>
            <a:noFill/>
          </a:ln>
        </p:spPr>
        <p:txBody>
          <a:bodyPr anchorCtr="0" anchor="t" bIns="45700" lIns="91425" spcFirstLastPara="1" rIns="91425" wrap="square" tIns="45700">
            <a:normAutofit/>
          </a:bodyPr>
          <a:lstStyle>
            <a:lvl1pPr indent="-228600" lvl="0" marL="457200" rtl="0" algn="l">
              <a:spcBef>
                <a:spcPts val="1000"/>
              </a:spcBef>
              <a:spcAft>
                <a:spcPts val="0"/>
              </a:spcAft>
              <a:buSzPts val="1120"/>
              <a:buNone/>
              <a:defRPr sz="1400">
                <a:solidFill>
                  <a:schemeClr val="accent1"/>
                </a:solidFill>
              </a:defRPr>
            </a:lvl1pPr>
            <a:lvl2pPr indent="-228600" lvl="1" marL="914400" rtl="0" algn="l">
              <a:spcBef>
                <a:spcPts val="1000"/>
              </a:spcBef>
              <a:spcAft>
                <a:spcPts val="0"/>
              </a:spcAft>
              <a:buSzPts val="960"/>
              <a:buNone/>
              <a:defRPr sz="1200"/>
            </a:lvl2pPr>
            <a:lvl3pPr indent="-228600" lvl="2" marL="1371600" rtl="0" algn="l">
              <a:spcBef>
                <a:spcPts val="1000"/>
              </a:spcBef>
              <a:spcAft>
                <a:spcPts val="0"/>
              </a:spcAft>
              <a:buSzPts val="800"/>
              <a:buNone/>
              <a:defRPr sz="1000"/>
            </a:lvl3pPr>
            <a:lvl4pPr indent="-228600" lvl="3" marL="1828800" rtl="0" algn="l">
              <a:spcBef>
                <a:spcPts val="1000"/>
              </a:spcBef>
              <a:spcAft>
                <a:spcPts val="0"/>
              </a:spcAft>
              <a:buSzPts val="720"/>
              <a:buNone/>
              <a:defRPr sz="900"/>
            </a:lvl4pPr>
            <a:lvl5pPr indent="-228600" lvl="4" marL="2286000" rtl="0" algn="l">
              <a:spcBef>
                <a:spcPts val="1000"/>
              </a:spcBef>
              <a:spcAft>
                <a:spcPts val="0"/>
              </a:spcAft>
              <a:buSzPts val="720"/>
              <a:buNone/>
              <a:defRPr sz="900"/>
            </a:lvl5pPr>
            <a:lvl6pPr indent="-228600" lvl="5" marL="2743200" rtl="0" algn="l">
              <a:spcBef>
                <a:spcPts val="1000"/>
              </a:spcBef>
              <a:spcAft>
                <a:spcPts val="0"/>
              </a:spcAft>
              <a:buSzPts val="720"/>
              <a:buNone/>
              <a:defRPr sz="900"/>
            </a:lvl6pPr>
            <a:lvl7pPr indent="-228600" lvl="6" marL="3200400" rtl="0" algn="l">
              <a:spcBef>
                <a:spcPts val="1000"/>
              </a:spcBef>
              <a:spcAft>
                <a:spcPts val="0"/>
              </a:spcAft>
              <a:buSzPts val="720"/>
              <a:buNone/>
              <a:defRPr sz="900"/>
            </a:lvl7pPr>
            <a:lvl8pPr indent="-228600" lvl="7" marL="3657600" rtl="0" algn="l">
              <a:spcBef>
                <a:spcPts val="1000"/>
              </a:spcBef>
              <a:spcAft>
                <a:spcPts val="0"/>
              </a:spcAft>
              <a:buSzPts val="720"/>
              <a:buNone/>
              <a:defRPr sz="900"/>
            </a:lvl8pPr>
            <a:lvl9pPr indent="-228600" lvl="8" marL="4114800" rtl="0" algn="l">
              <a:spcBef>
                <a:spcPts val="1000"/>
              </a:spcBef>
              <a:spcAft>
                <a:spcPts val="0"/>
              </a:spcAft>
              <a:buSzPts val="720"/>
              <a:buNone/>
              <a:defRPr sz="900"/>
            </a:lvl9pPr>
          </a:lstStyle>
          <a:p/>
        </p:txBody>
      </p:sp>
      <p:sp>
        <p:nvSpPr>
          <p:cNvPr id="121" name="Google Shape;121;p16"/>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rtl="0" algn="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22" name="Google Shape;122;p16"/>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123" name="Google Shape;123;p16"/>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rtl="0" algn="ctr">
              <a:spcBef>
                <a:spcPts val="0"/>
              </a:spcBef>
              <a:buNone/>
              <a:defRPr/>
            </a:lvl1pPr>
            <a:lvl2pPr indent="0" lvl="1" marL="0" rtl="0" algn="ctr">
              <a:spcBef>
                <a:spcPts val="0"/>
              </a:spcBef>
              <a:buNone/>
              <a:defRPr/>
            </a:lvl2pPr>
            <a:lvl3pPr indent="0" lvl="2" marL="0" rtl="0" algn="ctr">
              <a:spcBef>
                <a:spcPts val="0"/>
              </a:spcBef>
              <a:buNone/>
              <a:defRPr/>
            </a:lvl3pPr>
            <a:lvl4pPr indent="0" lvl="3" marL="0" rtl="0" algn="ctr">
              <a:spcBef>
                <a:spcPts val="0"/>
              </a:spcBef>
              <a:buNone/>
              <a:defRPr/>
            </a:lvl4pPr>
            <a:lvl5pPr indent="0" lvl="4" marL="0" rtl="0" algn="ctr">
              <a:spcBef>
                <a:spcPts val="0"/>
              </a:spcBef>
              <a:buNone/>
              <a:defRPr/>
            </a:lvl5pPr>
            <a:lvl6pPr indent="0" lvl="5" marL="0" rtl="0" algn="ctr">
              <a:spcBef>
                <a:spcPts val="0"/>
              </a:spcBef>
              <a:buNone/>
              <a:defRPr/>
            </a:lvl6pPr>
            <a:lvl7pPr indent="0" lvl="6" marL="0" rtl="0" algn="ctr">
              <a:spcBef>
                <a:spcPts val="0"/>
              </a:spcBef>
              <a:buNone/>
              <a:defRPr/>
            </a:lvl7pPr>
            <a:lvl8pPr indent="0" lvl="7" marL="0" rtl="0" algn="ctr">
              <a:spcBef>
                <a:spcPts val="0"/>
              </a:spcBef>
              <a:buNone/>
              <a:defRPr/>
            </a:lvl8pPr>
            <a:lvl9pPr indent="0" lvl="8" marL="0" rt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grpSp>
        <p:nvGrpSpPr>
          <p:cNvPr id="6" name="Google Shape;6;p7"/>
          <p:cNvGrpSpPr/>
          <p:nvPr/>
        </p:nvGrpSpPr>
        <p:grpSpPr>
          <a:xfrm>
            <a:off x="0" y="-2373"/>
            <a:ext cx="12192011" cy="6867027"/>
            <a:chOff x="0" y="-2373"/>
            <a:chExt cx="12192011" cy="6867027"/>
          </a:xfrm>
        </p:grpSpPr>
        <p:sp>
          <p:nvSpPr>
            <p:cNvPr id="7" name="Google Shape;7;p7"/>
            <p:cNvSpPr/>
            <p:nvPr/>
          </p:nvSpPr>
          <p:spPr>
            <a:xfrm>
              <a:off x="0" y="0"/>
              <a:ext cx="12192000" cy="6858000"/>
            </a:xfrm>
            <a:prstGeom prst="rect">
              <a:avLst/>
            </a:prstGeom>
            <a:blipFill rotWithShape="1">
              <a:blip r:embed="rId1">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7"/>
            <p:cNvSpPr/>
            <p:nvPr/>
          </p:nvSpPr>
          <p:spPr>
            <a:xfrm>
              <a:off x="3220" y="2667000"/>
              <a:ext cx="4191000" cy="4191000"/>
            </a:xfrm>
            <a:prstGeom prst="ellipse">
              <a:avLst/>
            </a:prstGeom>
            <a:gradFill>
              <a:gsLst>
                <a:gs pos="0">
                  <a:srgbClr val="F7F7F7">
                    <a:alpha val="10980"/>
                  </a:srgbClr>
                </a:gs>
                <a:gs pos="36000">
                  <a:srgbClr val="F7F7F7">
                    <a:alpha val="9803"/>
                  </a:srgbClr>
                </a:gs>
                <a:gs pos="75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 name="Google Shape;9;p7"/>
            <p:cNvSpPr/>
            <p:nvPr/>
          </p:nvSpPr>
          <p:spPr>
            <a:xfrm>
              <a:off x="1750" y="2895600"/>
              <a:ext cx="2362200" cy="2362200"/>
            </a:xfrm>
            <a:prstGeom prst="ellipse">
              <a:avLst/>
            </a:prstGeom>
            <a:gradFill>
              <a:gsLst>
                <a:gs pos="0">
                  <a:srgbClr val="F7F7F7">
                    <a:alpha val="7843"/>
                  </a:srgbClr>
                </a:gs>
                <a:gs pos="36000">
                  <a:srgbClr val="F7F7F7">
                    <a:alpha val="7843"/>
                  </a:srgbClr>
                </a:gs>
                <a:gs pos="72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7"/>
            <p:cNvSpPr/>
            <p:nvPr/>
          </p:nvSpPr>
          <p:spPr>
            <a:xfrm>
              <a:off x="8609012" y="1676400"/>
              <a:ext cx="2819400" cy="2819400"/>
            </a:xfrm>
            <a:prstGeom prst="ellipse">
              <a:avLst/>
            </a:prstGeom>
            <a:gradFill>
              <a:gsLst>
                <a:gs pos="0">
                  <a:srgbClr val="F7F7F7">
                    <a:alpha val="6666"/>
                  </a:srgbClr>
                </a:gs>
                <a:gs pos="36000">
                  <a:srgbClr val="F7F7F7">
                    <a:alpha val="5882"/>
                  </a:srgbClr>
                </a:gs>
                <a:gs pos="69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7"/>
            <p:cNvSpPr/>
            <p:nvPr/>
          </p:nvSpPr>
          <p:spPr>
            <a:xfrm>
              <a:off x="7999412" y="-2373"/>
              <a:ext cx="1600200" cy="1600200"/>
            </a:xfrm>
            <a:prstGeom prst="ellipse">
              <a:avLst/>
            </a:prstGeom>
            <a:gradFill>
              <a:gsLst>
                <a:gs pos="0">
                  <a:srgbClr val="F7F7F7">
                    <a:alpha val="13725"/>
                  </a:srgbClr>
                </a:gs>
                <a:gs pos="36000">
                  <a:srgbClr val="F7F7F7">
                    <a:alpha val="6666"/>
                  </a:srgbClr>
                </a:gs>
                <a:gs pos="73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7"/>
            <p:cNvSpPr/>
            <p:nvPr/>
          </p:nvSpPr>
          <p:spPr>
            <a:xfrm>
              <a:off x="8609012" y="5874054"/>
              <a:ext cx="990600" cy="990600"/>
            </a:xfrm>
            <a:prstGeom prst="ellipse">
              <a:avLst/>
            </a:prstGeom>
            <a:gradFill>
              <a:gsLst>
                <a:gs pos="0">
                  <a:srgbClr val="F7F7F7">
                    <a:alpha val="13725"/>
                  </a:srgbClr>
                </a:gs>
                <a:gs pos="36000">
                  <a:srgbClr val="F7F7F7">
                    <a:alpha val="6666"/>
                  </a:srgbClr>
                </a:gs>
                <a:gs pos="66000">
                  <a:srgbClr val="F7F7F7">
                    <a:alpha val="0"/>
                  </a:srgbClr>
                </a:gs>
                <a:gs pos="100000">
                  <a:srgbClr val="F7F7F7">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7"/>
            <p:cNvSpPr/>
            <p:nvPr/>
          </p:nvSpPr>
          <p:spPr>
            <a:xfrm rot="-589939">
              <a:off x="8490949" y="1797513"/>
              <a:ext cx="3299413" cy="440920"/>
            </a:xfrm>
            <a:custGeom>
              <a:rect b="b" l="l" r="r" t="t"/>
              <a:pathLst>
                <a:path extrusionOk="0" h="5291" w="10000">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lt1">
                <a:alpha val="2000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7"/>
            <p:cNvSpPr/>
            <p:nvPr/>
          </p:nvSpPr>
          <p:spPr>
            <a:xfrm>
              <a:off x="459506" y="1866405"/>
              <a:ext cx="11277600" cy="4533900"/>
            </a:xfrm>
            <a:custGeom>
              <a:rect b="b" l="l" r="r" t="t"/>
              <a:pathLst>
                <a:path extrusionOk="0" h="2856" w="7104">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lt1"/>
            </a:solidFill>
            <a:ln>
              <a:noFill/>
            </a:ln>
          </p:spPr>
        </p:sp>
        <p:sp>
          <p:nvSpPr>
            <p:cNvPr id="15" name="Google Shape;15;p7"/>
            <p:cNvSpPr/>
            <p:nvPr/>
          </p:nvSpPr>
          <p:spPr>
            <a:xfrm>
              <a:off x="0" y="1587"/>
              <a:ext cx="12192011" cy="6856413"/>
            </a:xfrm>
            <a:custGeom>
              <a:rect b="b" l="l" r="r" t="t"/>
              <a:pathLst>
                <a:path extrusionOk="0" h="8638" w="15356">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lt1"/>
            </a:solidFill>
            <a:ln>
              <a:noFill/>
            </a:ln>
          </p:spPr>
        </p:sp>
      </p:grpSp>
      <p:sp>
        <p:nvSpPr>
          <p:cNvPr id="16" name="Google Shape;16;p7"/>
          <p:cNvSpPr txBox="1"/>
          <p:nvPr>
            <p:ph type="title"/>
          </p:nvPr>
        </p:nvSpPr>
        <p:spPr>
          <a:xfrm>
            <a:off x="1154953" y="973668"/>
            <a:ext cx="8761500" cy="7071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7" name="Google Shape;17;p7"/>
          <p:cNvSpPr txBox="1"/>
          <p:nvPr>
            <p:ph idx="1" type="body"/>
          </p:nvPr>
        </p:nvSpPr>
        <p:spPr>
          <a:xfrm>
            <a:off x="1154955" y="2603500"/>
            <a:ext cx="8761500" cy="3416400"/>
          </a:xfrm>
          <a:prstGeom prst="rect">
            <a:avLst/>
          </a:prstGeom>
          <a:noFill/>
          <a:ln>
            <a:noFill/>
          </a:ln>
        </p:spPr>
        <p:txBody>
          <a:bodyPr anchorCtr="0" anchor="t" bIns="45700" lIns="91425" spcFirstLastPara="1" rIns="91425" wrap="square" tIns="45700">
            <a:normAutofit/>
          </a:bodyPr>
          <a:lstStyle>
            <a:lvl1pPr indent="-320040" lvl="0" marL="457200" marR="0" rtl="0" algn="l">
              <a:spcBef>
                <a:spcPts val="1000"/>
              </a:spcBef>
              <a:spcAft>
                <a:spcPts val="0"/>
              </a:spcAft>
              <a:buClr>
                <a:schemeClr val="accent1"/>
              </a:buClr>
              <a:buSzPts val="1440"/>
              <a:buFont typeface="Noto Sans Symbols"/>
              <a:buChar char="►"/>
              <a:defRPr b="0" i="0" sz="1800" u="none" cap="none" strike="noStrike">
                <a:solidFill>
                  <a:srgbClr val="3F3F3F"/>
                </a:solidFill>
                <a:latin typeface="Century Gothic"/>
                <a:ea typeface="Century Gothic"/>
                <a:cs typeface="Century Gothic"/>
                <a:sym typeface="Century Gothic"/>
              </a:defRPr>
            </a:lvl1pPr>
            <a:lvl2pPr indent="-309880" lvl="1" marL="914400" marR="0" rtl="0" algn="l">
              <a:spcBef>
                <a:spcPts val="1000"/>
              </a:spcBef>
              <a:spcAft>
                <a:spcPts val="0"/>
              </a:spcAft>
              <a:buClr>
                <a:schemeClr val="accent1"/>
              </a:buClr>
              <a:buSzPts val="1280"/>
              <a:buFont typeface="Noto Sans Symbols"/>
              <a:buChar char="►"/>
              <a:defRPr b="0" i="0" sz="1600" u="none" cap="none" strike="noStrike">
                <a:solidFill>
                  <a:srgbClr val="3F3F3F"/>
                </a:solidFill>
                <a:latin typeface="Century Gothic"/>
                <a:ea typeface="Century Gothic"/>
                <a:cs typeface="Century Gothic"/>
                <a:sym typeface="Century Gothic"/>
              </a:defRPr>
            </a:lvl2pPr>
            <a:lvl3pPr indent="-299719" lvl="2" marL="1371600" marR="0" rtl="0" algn="l">
              <a:spcBef>
                <a:spcPts val="1000"/>
              </a:spcBef>
              <a:spcAft>
                <a:spcPts val="0"/>
              </a:spcAft>
              <a:buClr>
                <a:schemeClr val="accent1"/>
              </a:buClr>
              <a:buSzPts val="1120"/>
              <a:buFont typeface="Noto Sans Symbols"/>
              <a:buChar char="►"/>
              <a:defRPr b="0" i="0" sz="1400" u="none" cap="none" strike="noStrike">
                <a:solidFill>
                  <a:srgbClr val="3F3F3F"/>
                </a:solidFill>
                <a:latin typeface="Century Gothic"/>
                <a:ea typeface="Century Gothic"/>
                <a:cs typeface="Century Gothic"/>
                <a:sym typeface="Century Gothic"/>
              </a:defRPr>
            </a:lvl3pPr>
            <a:lvl4pPr indent="-289560" lvl="3" marL="1828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4pPr>
            <a:lvl5pPr indent="-289560" lvl="4" marL="22860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5pPr>
            <a:lvl6pPr indent="-289560" lvl="5" marL="27432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6pPr>
            <a:lvl7pPr indent="-289560" lvl="6" marL="32004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7pPr>
            <a:lvl8pPr indent="-289559" lvl="7" marL="36576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8pPr>
            <a:lvl9pPr indent="-289559" lvl="8" marL="4114800" marR="0" rtl="0" algn="l">
              <a:spcBef>
                <a:spcPts val="1000"/>
              </a:spcBef>
              <a:spcAft>
                <a:spcPts val="0"/>
              </a:spcAft>
              <a:buClr>
                <a:schemeClr val="accent1"/>
              </a:buClr>
              <a:buSzPts val="960"/>
              <a:buFont typeface="Noto Sans Symbols"/>
              <a:buChar char="►"/>
              <a:defRPr b="0" i="0" sz="1200" u="none" cap="none" strike="noStrike">
                <a:solidFill>
                  <a:srgbClr val="3F3F3F"/>
                </a:solidFill>
                <a:latin typeface="Century Gothic"/>
                <a:ea typeface="Century Gothic"/>
                <a:cs typeface="Century Gothic"/>
                <a:sym typeface="Century Gothic"/>
              </a:defRPr>
            </a:lvl9pPr>
          </a:lstStyle>
          <a:p/>
        </p:txBody>
      </p:sp>
      <p:sp>
        <p:nvSpPr>
          <p:cNvPr id="18" name="Google Shape;18;p7"/>
          <p:cNvSpPr txBox="1"/>
          <p:nvPr>
            <p:ph idx="10" type="dt"/>
          </p:nvPr>
        </p:nvSpPr>
        <p:spPr>
          <a:xfrm>
            <a:off x="10650938" y="6394061"/>
            <a:ext cx="990600" cy="3048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19" name="Google Shape;19;p7"/>
          <p:cNvSpPr txBox="1"/>
          <p:nvPr>
            <p:ph idx="11" type="ftr"/>
          </p:nvPr>
        </p:nvSpPr>
        <p:spPr>
          <a:xfrm>
            <a:off x="528358" y="6391838"/>
            <a:ext cx="3859800" cy="3048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1" i="0" sz="1000" u="none" cap="none" strike="noStrike">
                <a:solidFill>
                  <a:schemeClr val="accen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dk1"/>
                </a:solidFill>
                <a:latin typeface="Century Gothic"/>
                <a:ea typeface="Century Gothic"/>
                <a:cs typeface="Century Gothic"/>
                <a:sym typeface="Century Gothic"/>
              </a:defRPr>
            </a:lvl9pPr>
          </a:lstStyle>
          <a:p/>
        </p:txBody>
      </p:sp>
      <p:sp>
        <p:nvSpPr>
          <p:cNvPr id="20" name="Google Shape;20;p7"/>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1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7"/>
          <p:cNvSpPr txBox="1"/>
          <p:nvPr>
            <p:ph idx="12" type="sldNum"/>
          </p:nvPr>
        </p:nvSpPr>
        <p:spPr>
          <a:xfrm>
            <a:off x="10352540" y="295729"/>
            <a:ext cx="838200" cy="767700"/>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jpg"/><Relationship Id="rId4" Type="http://schemas.openxmlformats.org/officeDocument/2006/relationships/image" Target="../media/image6.jpg"/><Relationship Id="rId5"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
          <p:cNvSpPr txBox="1"/>
          <p:nvPr>
            <p:ph type="title"/>
          </p:nvPr>
        </p:nvSpPr>
        <p:spPr>
          <a:xfrm>
            <a:off x="1154953"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5400"/>
              <a:buFont typeface="Century Gothic"/>
              <a:buNone/>
            </a:pPr>
            <a:r>
              <a:rPr lang="en-US" sz="3400"/>
              <a:t>Arslan, Abdullah, Mubashir, Rameesha</a:t>
            </a:r>
            <a:endParaRPr sz="1600"/>
          </a:p>
        </p:txBody>
      </p:sp>
      <p:sp>
        <p:nvSpPr>
          <p:cNvPr id="255" name="Google Shape;255;p2"/>
          <p:cNvSpPr txBox="1"/>
          <p:nvPr>
            <p:ph idx="1" type="body"/>
          </p:nvPr>
        </p:nvSpPr>
        <p:spPr>
          <a:xfrm>
            <a:off x="596225" y="2758100"/>
            <a:ext cx="4712700" cy="3599100"/>
          </a:xfrm>
          <a:prstGeom prst="rect">
            <a:avLst/>
          </a:prstGeom>
          <a:noFill/>
          <a:ln>
            <a:noFill/>
          </a:ln>
        </p:spPr>
        <p:txBody>
          <a:bodyPr anchorCtr="0" anchor="t" bIns="45700" lIns="91425" spcFirstLastPara="1" rIns="91425" wrap="square" tIns="45700">
            <a:normAutofit fontScale="85000" lnSpcReduction="20000"/>
          </a:bodyPr>
          <a:lstStyle/>
          <a:p>
            <a:pPr indent="0" lvl="0" marL="0" rtl="0" algn="l">
              <a:spcBef>
                <a:spcPts val="0"/>
              </a:spcBef>
              <a:spcAft>
                <a:spcPts val="0"/>
              </a:spcAft>
              <a:buNone/>
            </a:pPr>
            <a:r>
              <a:rPr lang="en-US" sz="3600">
                <a:solidFill>
                  <a:srgbClr val="332E2E"/>
                </a:solidFill>
              </a:rPr>
              <a:t>Why we not deploy on Azure Machine Learning?</a:t>
            </a:r>
            <a:endParaRPr>
              <a:solidFill>
                <a:srgbClr val="332E2E"/>
              </a:solidFill>
            </a:endParaRPr>
          </a:p>
          <a:p>
            <a:pPr indent="-329184" lvl="0" marL="342900" rtl="0" algn="l">
              <a:spcBef>
                <a:spcPts val="0"/>
              </a:spcBef>
              <a:spcAft>
                <a:spcPts val="0"/>
              </a:spcAft>
              <a:buSzPct val="79999"/>
              <a:buChar char="►"/>
            </a:pPr>
            <a:r>
              <a:rPr lang="en-US"/>
              <a:t>we try to use that due to in experience we lost 1 account balance of our team member </a:t>
            </a:r>
            <a:endParaRPr/>
          </a:p>
          <a:p>
            <a:pPr indent="-329184" lvl="0" marL="342900" rtl="0" algn="l">
              <a:spcBef>
                <a:spcPts val="1000"/>
              </a:spcBef>
              <a:spcAft>
                <a:spcPts val="0"/>
              </a:spcAft>
              <a:buSzPct val="79999"/>
              <a:buChar char="►"/>
            </a:pPr>
            <a:r>
              <a:rPr lang="en-US"/>
              <a:t>we also want some server where we continue capture data from tweeter and pass forward to our pipeline.</a:t>
            </a:r>
            <a:endParaRPr/>
          </a:p>
          <a:p>
            <a:pPr indent="-329184" lvl="0" marL="342900" rtl="0" algn="l">
              <a:spcBef>
                <a:spcPts val="1000"/>
              </a:spcBef>
              <a:spcAft>
                <a:spcPts val="0"/>
              </a:spcAft>
              <a:buSzPct val="79999"/>
              <a:buChar char="►"/>
            </a:pPr>
            <a:r>
              <a:rPr lang="en-US"/>
              <a:t> Azure is so expensive to use as Azure Web Solution </a:t>
            </a:r>
            <a:endParaRPr/>
          </a:p>
          <a:p>
            <a:pPr indent="-329184" lvl="0" marL="342900" rtl="0" algn="l">
              <a:spcBef>
                <a:spcPts val="1000"/>
              </a:spcBef>
              <a:spcAft>
                <a:spcPts val="0"/>
              </a:spcAft>
              <a:buSzPct val="79999"/>
              <a:buChar char="►"/>
            </a:pPr>
            <a:r>
              <a:rPr lang="en-US"/>
              <a:t>We use CI/CD deployment tools of Azure during experiments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
          <p:cNvSpPr txBox="1"/>
          <p:nvPr>
            <p:ph type="title"/>
          </p:nvPr>
        </p:nvSpPr>
        <p:spPr>
          <a:xfrm>
            <a:off x="1154953"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Contd</a:t>
            </a:r>
            <a:endParaRPr/>
          </a:p>
        </p:txBody>
      </p:sp>
      <p:pic>
        <p:nvPicPr>
          <p:cNvPr id="261" name="Google Shape;261;p3"/>
          <p:cNvPicPr preferRelativeResize="0"/>
          <p:nvPr>
            <p:ph idx="1" type="body"/>
          </p:nvPr>
        </p:nvPicPr>
        <p:blipFill rotWithShape="1">
          <a:blip r:embed="rId3">
            <a:alphaModFix/>
          </a:blip>
          <a:srcRect b="0" l="0" r="0" t="0"/>
          <a:stretch/>
        </p:blipFill>
        <p:spPr>
          <a:xfrm>
            <a:off x="6213901" y="2434107"/>
            <a:ext cx="5895600" cy="3316200"/>
          </a:xfrm>
          <a:prstGeom prst="rect">
            <a:avLst/>
          </a:prstGeom>
          <a:noFill/>
          <a:ln>
            <a:noFill/>
          </a:ln>
        </p:spPr>
      </p:pic>
      <p:pic>
        <p:nvPicPr>
          <p:cNvPr id="262" name="Google Shape;262;p3"/>
          <p:cNvPicPr preferRelativeResize="0"/>
          <p:nvPr/>
        </p:nvPicPr>
        <p:blipFill rotWithShape="1">
          <a:blip r:embed="rId4">
            <a:alphaModFix/>
          </a:blip>
          <a:srcRect b="0" l="0" r="0" t="0"/>
          <a:stretch/>
        </p:blipFill>
        <p:spPr>
          <a:xfrm>
            <a:off x="143813" y="2434107"/>
            <a:ext cx="5895552" cy="33162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
          <p:cNvSpPr txBox="1"/>
          <p:nvPr>
            <p:ph type="title"/>
          </p:nvPr>
        </p:nvSpPr>
        <p:spPr>
          <a:xfrm>
            <a:off x="1154953"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Why we use AWS EC2 instead of Sage Maker Machine learning deployment?</a:t>
            </a:r>
            <a:endParaRPr/>
          </a:p>
        </p:txBody>
      </p:sp>
      <p:sp>
        <p:nvSpPr>
          <p:cNvPr id="268" name="Google Shape;268;p4"/>
          <p:cNvSpPr txBox="1"/>
          <p:nvPr>
            <p:ph idx="1" type="body"/>
          </p:nvPr>
        </p:nvSpPr>
        <p:spPr>
          <a:xfrm>
            <a:off x="156600" y="2343775"/>
            <a:ext cx="4976400" cy="46665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We do not want additional resources to use with Sage Maker like S3, Lambda functions. </a:t>
            </a:r>
            <a:endParaRPr/>
          </a:p>
          <a:p>
            <a:pPr indent="-342900" lvl="0" marL="342900" rtl="0" algn="l">
              <a:spcBef>
                <a:spcPts val="1000"/>
              </a:spcBef>
              <a:spcAft>
                <a:spcPts val="0"/>
              </a:spcAft>
              <a:buSzPts val="1440"/>
              <a:buChar char="►"/>
            </a:pPr>
            <a:r>
              <a:rPr lang="en-US"/>
              <a:t>Secondly, we also want some server where we continue capture data from tweeter and pass forward to our pipeline and deployment of our model. </a:t>
            </a:r>
            <a:endParaRPr/>
          </a:p>
          <a:p>
            <a:pPr indent="-342900" lvl="0" marL="342900" rtl="0" algn="l">
              <a:spcBef>
                <a:spcPts val="1000"/>
              </a:spcBef>
              <a:spcAft>
                <a:spcPts val="0"/>
              </a:spcAft>
              <a:buSzPts val="1440"/>
              <a:buChar char="►"/>
            </a:pPr>
            <a:r>
              <a:rPr lang="en-US"/>
              <a:t>Main reason cost cutting &amp; hands on E2c as well o We use Direct SSH client of for code deployment to Ec2 server.</a:t>
            </a:r>
            <a:endParaRPr/>
          </a:p>
        </p:txBody>
      </p:sp>
      <p:pic>
        <p:nvPicPr>
          <p:cNvPr id="269" name="Google Shape;269;p4"/>
          <p:cNvPicPr preferRelativeResize="0"/>
          <p:nvPr>
            <p:ph idx="1" type="body"/>
          </p:nvPr>
        </p:nvPicPr>
        <p:blipFill rotWithShape="1">
          <a:blip r:embed="rId3">
            <a:alphaModFix/>
          </a:blip>
          <a:srcRect b="0" l="0" r="0" t="0"/>
          <a:stretch/>
        </p:blipFill>
        <p:spPr>
          <a:xfrm>
            <a:off x="5604577" y="2419976"/>
            <a:ext cx="6073500" cy="3416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6"/>
          <p:cNvSpPr txBox="1"/>
          <p:nvPr>
            <p:ph type="title"/>
          </p:nvPr>
        </p:nvSpPr>
        <p:spPr>
          <a:xfrm>
            <a:off x="1154953" y="973668"/>
            <a:ext cx="8761413" cy="706964"/>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Clr>
                <a:schemeClr val="lt2"/>
              </a:buClr>
              <a:buSzPts val="3600"/>
              <a:buFont typeface="Century Gothic"/>
              <a:buNone/>
            </a:pPr>
            <a:r>
              <a:rPr lang="en-US"/>
              <a:t>Server</a:t>
            </a:r>
            <a:endParaRPr/>
          </a:p>
        </p:txBody>
      </p:sp>
      <p:sp>
        <p:nvSpPr>
          <p:cNvPr id="275" name="Google Shape;275;p6"/>
          <p:cNvSpPr txBox="1"/>
          <p:nvPr>
            <p:ph idx="1" type="body"/>
          </p:nvPr>
        </p:nvSpPr>
        <p:spPr>
          <a:xfrm>
            <a:off x="1154955" y="2603500"/>
            <a:ext cx="8761412" cy="34163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1440"/>
              <a:buChar char="►"/>
            </a:pPr>
            <a:r>
              <a:rPr lang="en-US"/>
              <a:t>http://34.213.15.158/ </a:t>
            </a:r>
            <a:endParaRPr/>
          </a:p>
          <a:p>
            <a:pPr indent="-342900" lvl="0" marL="342900" rtl="0" algn="l">
              <a:spcBef>
                <a:spcPts val="1000"/>
              </a:spcBef>
              <a:spcAft>
                <a:spcPts val="0"/>
              </a:spcAft>
              <a:buSzPts val="1440"/>
              <a:buChar char="►"/>
            </a:pPr>
            <a:r>
              <a:rPr lang="en-US"/>
              <a:t>Api Writing using flask framework to serve ML model in general and for data bricks.</a:t>
            </a:r>
            <a:endParaRPr/>
          </a:p>
        </p:txBody>
      </p:sp>
      <p:pic>
        <p:nvPicPr>
          <p:cNvPr id="276" name="Google Shape;276;p6"/>
          <p:cNvPicPr preferRelativeResize="0"/>
          <p:nvPr/>
        </p:nvPicPr>
        <p:blipFill rotWithShape="1">
          <a:blip r:embed="rId3">
            <a:alphaModFix/>
          </a:blip>
          <a:srcRect b="0" l="0" r="0" t="0"/>
          <a:stretch/>
        </p:blipFill>
        <p:spPr>
          <a:xfrm>
            <a:off x="6615448" y="3517989"/>
            <a:ext cx="5576552" cy="313681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e32075c6b9_1_0"/>
          <p:cNvSpPr txBox="1"/>
          <p:nvPr>
            <p:ph type="title"/>
          </p:nvPr>
        </p:nvSpPr>
        <p:spPr>
          <a:xfrm>
            <a:off x="1154953"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Qazi, Khuzama , Ahmad </a:t>
            </a:r>
            <a:endParaRPr/>
          </a:p>
        </p:txBody>
      </p:sp>
      <p:sp>
        <p:nvSpPr>
          <p:cNvPr id="282" name="Google Shape;282;ge32075c6b9_1_0"/>
          <p:cNvSpPr txBox="1"/>
          <p:nvPr>
            <p:ph idx="1" type="body"/>
          </p:nvPr>
        </p:nvSpPr>
        <p:spPr>
          <a:xfrm>
            <a:off x="1154955" y="2603500"/>
            <a:ext cx="8761500" cy="3416400"/>
          </a:xfrm>
          <a:prstGeom prst="rect">
            <a:avLst/>
          </a:prstGeom>
        </p:spPr>
        <p:txBody>
          <a:bodyPr anchorCtr="0" anchor="t" bIns="45700" lIns="91425" spcFirstLastPara="1" rIns="91425" wrap="square" tIns="45700">
            <a:normAutofit/>
          </a:bodyPr>
          <a:lstStyle/>
          <a:p>
            <a:pPr indent="-320040" lvl="0" marL="457200" rtl="0" algn="l">
              <a:spcBef>
                <a:spcPts val="1000"/>
              </a:spcBef>
              <a:spcAft>
                <a:spcPts val="0"/>
              </a:spcAft>
              <a:buSzPts val="1440"/>
              <a:buChar char="►"/>
            </a:pPr>
            <a:r>
              <a:rPr lang="en-US"/>
              <a:t>We use 2 different tweets sources from twitter using tweepy package of python, </a:t>
            </a:r>
            <a:endParaRPr/>
          </a:p>
          <a:p>
            <a:pPr indent="-320040" lvl="0" marL="457200" rtl="0" algn="l">
              <a:spcBef>
                <a:spcPts val="0"/>
              </a:spcBef>
              <a:spcAft>
                <a:spcPts val="0"/>
              </a:spcAft>
              <a:buSzPts val="1440"/>
              <a:buChar char="►"/>
            </a:pPr>
            <a:r>
              <a:rPr lang="en-US"/>
              <a:t>One source we pass to Azure Events Hub for direct stream to Azure Databricks (qazi did this work)</a:t>
            </a:r>
            <a:endParaRPr/>
          </a:p>
          <a:p>
            <a:pPr indent="-320040" lvl="0" marL="457200" rtl="0" algn="l">
              <a:spcBef>
                <a:spcPts val="0"/>
              </a:spcBef>
              <a:spcAft>
                <a:spcPts val="0"/>
              </a:spcAft>
              <a:buSzPts val="1440"/>
              <a:buChar char="►"/>
            </a:pPr>
            <a:r>
              <a:rPr lang="en-US"/>
              <a:t> o Second source we pass to Azure Cosmos DB for batch processing at Azure Databricks (khuzama did this work)</a:t>
            </a:r>
            <a:endParaRPr/>
          </a:p>
          <a:p>
            <a:pPr indent="-320040" lvl="0" marL="457200" rtl="0" algn="l">
              <a:spcBef>
                <a:spcPts val="0"/>
              </a:spcBef>
              <a:spcAft>
                <a:spcPts val="0"/>
              </a:spcAft>
              <a:buSzPts val="1440"/>
              <a:buChar char="►"/>
            </a:pPr>
            <a:r>
              <a:rPr lang="en-US"/>
              <a:t>Both sources are different, have no resembles of tweets as well (we filter them on different topics)</a:t>
            </a:r>
            <a:endParaRPr/>
          </a:p>
          <a:p>
            <a:pPr indent="-320040" lvl="0" marL="457200" rtl="0" algn="l">
              <a:spcBef>
                <a:spcPts val="0"/>
              </a:spcBef>
              <a:spcAft>
                <a:spcPts val="0"/>
              </a:spcAft>
              <a:buSzPts val="1440"/>
              <a:buChar char="►"/>
            </a:pPr>
            <a:r>
              <a:rPr lang="en-US"/>
              <a:t> Tweepy able to continuous run , we deploy both scripts on EC2 server which is our sentiment analysis server as well. To make sure tweepy script continuous runs we reschedule using crontab of Operating system after 10 sec’s (ahmad did this work)</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e32075c6b9_1_7"/>
          <p:cNvSpPr txBox="1"/>
          <p:nvPr>
            <p:ph type="title"/>
          </p:nvPr>
        </p:nvSpPr>
        <p:spPr>
          <a:xfrm>
            <a:off x="1154953"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Contd</a:t>
            </a:r>
            <a:endParaRPr/>
          </a:p>
        </p:txBody>
      </p:sp>
      <p:pic>
        <p:nvPicPr>
          <p:cNvPr id="288" name="Google Shape;288;ge32075c6b9_1_7"/>
          <p:cNvPicPr preferRelativeResize="0"/>
          <p:nvPr/>
        </p:nvPicPr>
        <p:blipFill>
          <a:blip r:embed="rId3">
            <a:alphaModFix/>
          </a:blip>
          <a:stretch>
            <a:fillRect/>
          </a:stretch>
        </p:blipFill>
        <p:spPr>
          <a:xfrm>
            <a:off x="1753925" y="2406100"/>
            <a:ext cx="7563542" cy="4254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ge32075c6b9_1_13"/>
          <p:cNvSpPr txBox="1"/>
          <p:nvPr>
            <p:ph type="title"/>
          </p:nvPr>
        </p:nvSpPr>
        <p:spPr>
          <a:xfrm>
            <a:off x="1154953"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Uzair &amp; Hira and Aiman (Group 3)</a:t>
            </a:r>
            <a:endParaRPr/>
          </a:p>
        </p:txBody>
      </p:sp>
      <p:sp>
        <p:nvSpPr>
          <p:cNvPr id="294" name="Google Shape;294;ge32075c6b9_1_13"/>
          <p:cNvSpPr txBox="1"/>
          <p:nvPr>
            <p:ph idx="1" type="body"/>
          </p:nvPr>
        </p:nvSpPr>
        <p:spPr>
          <a:xfrm>
            <a:off x="1154955" y="2603500"/>
            <a:ext cx="8761500" cy="3416400"/>
          </a:xfrm>
          <a:prstGeom prst="rect">
            <a:avLst/>
          </a:prstGeom>
        </p:spPr>
        <p:txBody>
          <a:bodyPr anchorCtr="0" anchor="t" bIns="45700" lIns="91425" spcFirstLastPara="1" rIns="91425" wrap="square" tIns="45700">
            <a:normAutofit fontScale="92500" lnSpcReduction="10000"/>
          </a:bodyPr>
          <a:lstStyle/>
          <a:p>
            <a:pPr indent="-313182" lvl="0" marL="457200" rtl="0" algn="l">
              <a:spcBef>
                <a:spcPts val="1000"/>
              </a:spcBef>
              <a:spcAft>
                <a:spcPts val="0"/>
              </a:spcAft>
              <a:buSzPct val="79999"/>
              <a:buChar char="►"/>
            </a:pPr>
            <a:r>
              <a:rPr lang="en-US"/>
              <a:t>We Consume Real time stream from event hub and pass to spark streaming where we find trends on hashtags and request for sentiment analysis of tweets to ec2 server</a:t>
            </a:r>
            <a:endParaRPr/>
          </a:p>
          <a:p>
            <a:pPr indent="-313182" lvl="0" marL="457200" rtl="0" algn="l">
              <a:spcBef>
                <a:spcPts val="0"/>
              </a:spcBef>
              <a:spcAft>
                <a:spcPts val="0"/>
              </a:spcAft>
              <a:buSzPct val="79999"/>
              <a:buChar char="►"/>
            </a:pPr>
            <a:r>
              <a:rPr lang="en-US"/>
              <a:t> o We donot get any mechanism to deploy pickle or joblib related trained model to pyspark(similar solution azure have ML cogitate services)</a:t>
            </a:r>
            <a:endParaRPr/>
          </a:p>
          <a:p>
            <a:pPr indent="-313182" lvl="0" marL="457200" rtl="0" algn="l">
              <a:spcBef>
                <a:spcPts val="0"/>
              </a:spcBef>
              <a:spcAft>
                <a:spcPts val="0"/>
              </a:spcAft>
              <a:buSzPct val="79999"/>
              <a:buChar char="►"/>
            </a:pPr>
            <a:r>
              <a:rPr lang="en-US"/>
              <a:t> Spark streaming actions</a:t>
            </a:r>
            <a:endParaRPr/>
          </a:p>
          <a:p>
            <a:pPr indent="0" lvl="0" marL="457200" rtl="0" algn="l">
              <a:spcBef>
                <a:spcPts val="1000"/>
              </a:spcBef>
              <a:spcAft>
                <a:spcPts val="0"/>
              </a:spcAft>
              <a:buNone/>
            </a:pPr>
            <a:r>
              <a:t/>
            </a:r>
            <a:endParaRPr/>
          </a:p>
          <a:p>
            <a:pPr indent="-313182" lvl="0" marL="914400" rtl="0" algn="l">
              <a:spcBef>
                <a:spcPts val="1000"/>
              </a:spcBef>
              <a:spcAft>
                <a:spcPts val="0"/>
              </a:spcAft>
              <a:buSzPct val="79999"/>
              <a:buChar char="➔"/>
            </a:pPr>
            <a:r>
              <a:rPr lang="en-US"/>
              <a:t> Spark streaming data frame request for sentiment analysis</a:t>
            </a:r>
            <a:endParaRPr/>
          </a:p>
          <a:p>
            <a:pPr indent="-313182" lvl="0" marL="914400" rtl="0" algn="l">
              <a:spcBef>
                <a:spcPts val="0"/>
              </a:spcBef>
              <a:spcAft>
                <a:spcPts val="0"/>
              </a:spcAft>
              <a:buSzPct val="79999"/>
              <a:buChar char="➔"/>
            </a:pPr>
            <a:r>
              <a:rPr lang="en-US"/>
              <a:t> Spark streaming data frame split words to space and make second dataframe </a:t>
            </a:r>
            <a:endParaRPr/>
          </a:p>
          <a:p>
            <a:pPr indent="-313182" lvl="0" marL="914400" rtl="0" algn="l">
              <a:spcBef>
                <a:spcPts val="0"/>
              </a:spcBef>
              <a:spcAft>
                <a:spcPts val="0"/>
              </a:spcAft>
              <a:buSzPct val="79999"/>
              <a:buChar char="➔"/>
            </a:pPr>
            <a:r>
              <a:rPr lang="en-US"/>
              <a:t>Second dataframe aggregate on hashtag counts and positive and negative scores</a:t>
            </a:r>
            <a:endParaRPr/>
          </a:p>
          <a:p>
            <a:pPr indent="-313182" lvl="0" marL="914400" rtl="0" algn="l">
              <a:spcBef>
                <a:spcPts val="0"/>
              </a:spcBef>
              <a:spcAft>
                <a:spcPts val="0"/>
              </a:spcAft>
              <a:buSzPct val="79999"/>
              <a:buChar char="➔"/>
            </a:pPr>
            <a:r>
              <a:rPr lang="en-US"/>
              <a:t> Spark streaming sink using batch frames in complete mode to Comosdb</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e32075c6b9_1_20"/>
          <p:cNvSpPr txBox="1"/>
          <p:nvPr>
            <p:ph type="title"/>
          </p:nvPr>
        </p:nvSpPr>
        <p:spPr>
          <a:xfrm>
            <a:off x="1154953"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Contd</a:t>
            </a:r>
            <a:endParaRPr/>
          </a:p>
        </p:txBody>
      </p:sp>
      <p:pic>
        <p:nvPicPr>
          <p:cNvPr id="300" name="Google Shape;300;ge32075c6b9_1_20"/>
          <p:cNvPicPr preferRelativeResize="0"/>
          <p:nvPr/>
        </p:nvPicPr>
        <p:blipFill>
          <a:blip r:embed="rId3">
            <a:alphaModFix/>
          </a:blip>
          <a:stretch>
            <a:fillRect/>
          </a:stretch>
        </p:blipFill>
        <p:spPr>
          <a:xfrm>
            <a:off x="2177300" y="2374900"/>
            <a:ext cx="7538650" cy="42404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ge32075c6b9_1_26"/>
          <p:cNvSpPr txBox="1"/>
          <p:nvPr>
            <p:ph type="title"/>
          </p:nvPr>
        </p:nvSpPr>
        <p:spPr>
          <a:xfrm>
            <a:off x="1154953" y="973668"/>
            <a:ext cx="8761500" cy="7071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Contd</a:t>
            </a:r>
            <a:endParaRPr/>
          </a:p>
        </p:txBody>
      </p:sp>
      <p:pic>
        <p:nvPicPr>
          <p:cNvPr id="306" name="Google Shape;306;ge32075c6b9_1_26"/>
          <p:cNvPicPr preferRelativeResize="0"/>
          <p:nvPr/>
        </p:nvPicPr>
        <p:blipFill>
          <a:blip r:embed="rId3">
            <a:alphaModFix/>
          </a:blip>
          <a:stretch>
            <a:fillRect/>
          </a:stretch>
        </p:blipFill>
        <p:spPr>
          <a:xfrm>
            <a:off x="6924100" y="3519897"/>
            <a:ext cx="4428773" cy="2455375"/>
          </a:xfrm>
          <a:prstGeom prst="rect">
            <a:avLst/>
          </a:prstGeom>
          <a:noFill/>
          <a:ln>
            <a:noFill/>
          </a:ln>
        </p:spPr>
      </p:pic>
      <p:pic>
        <p:nvPicPr>
          <p:cNvPr id="307" name="Google Shape;307;ge32075c6b9_1_26"/>
          <p:cNvPicPr preferRelativeResize="0"/>
          <p:nvPr/>
        </p:nvPicPr>
        <p:blipFill>
          <a:blip r:embed="rId4">
            <a:alphaModFix/>
          </a:blip>
          <a:stretch>
            <a:fillRect/>
          </a:stretch>
        </p:blipFill>
        <p:spPr>
          <a:xfrm>
            <a:off x="6582475" y="2879076"/>
            <a:ext cx="5263402" cy="2918101"/>
          </a:xfrm>
          <a:prstGeom prst="rect">
            <a:avLst/>
          </a:prstGeom>
          <a:noFill/>
          <a:ln>
            <a:noFill/>
          </a:ln>
        </p:spPr>
      </p:pic>
      <p:pic>
        <p:nvPicPr>
          <p:cNvPr id="308" name="Google Shape;308;ge32075c6b9_1_26"/>
          <p:cNvPicPr preferRelativeResize="0"/>
          <p:nvPr/>
        </p:nvPicPr>
        <p:blipFill>
          <a:blip r:embed="rId5">
            <a:alphaModFix/>
          </a:blip>
          <a:stretch>
            <a:fillRect/>
          </a:stretch>
        </p:blipFill>
        <p:spPr>
          <a:xfrm>
            <a:off x="677550" y="2875550"/>
            <a:ext cx="5767325" cy="32441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Ion Boardroom">
  <a:themeElements>
    <a:clrScheme name="Ion Boardroom">
      <a:dk1>
        <a:srgbClr val="000000"/>
      </a:dk1>
      <a:lt1>
        <a:srgbClr val="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2021-06-30T09:06:07Z</dcterms:created>
  <dc:creator>msds20085</dc:creator>
</cp:coreProperties>
</file>